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4" r:id="rId1"/>
  </p:sldMasterIdLst>
  <p:notesMasterIdLst>
    <p:notesMasterId r:id="rId19"/>
  </p:notesMasterIdLst>
  <p:sldIdLst>
    <p:sldId id="256" r:id="rId2"/>
    <p:sldId id="258" r:id="rId3"/>
    <p:sldId id="259" r:id="rId4"/>
    <p:sldId id="278" r:id="rId5"/>
    <p:sldId id="267" r:id="rId6"/>
    <p:sldId id="269" r:id="rId7"/>
    <p:sldId id="306" r:id="rId8"/>
    <p:sldId id="302" r:id="rId9"/>
    <p:sldId id="303" r:id="rId10"/>
    <p:sldId id="304" r:id="rId11"/>
    <p:sldId id="305" r:id="rId12"/>
    <p:sldId id="308" r:id="rId13"/>
    <p:sldId id="310" r:id="rId14"/>
    <p:sldId id="309" r:id="rId15"/>
    <p:sldId id="307" r:id="rId16"/>
    <p:sldId id="273" r:id="rId17"/>
    <p:sldId id="311" r:id="rId18"/>
  </p:sldIdLst>
  <p:sldSz cx="9144000" cy="5143500" type="screen16x9"/>
  <p:notesSz cx="6858000" cy="9144000"/>
  <p:embeddedFontLst>
    <p:embeddedFont>
      <p:font typeface="Calibri" panose="020F0502020204030204" pitchFamily="34" charset="0"/>
      <p:regular r:id="rId20"/>
      <p:bold r:id="rId21"/>
      <p:italic r:id="rId22"/>
      <p:boldItalic r:id="rId23"/>
    </p:embeddedFont>
    <p:embeddedFont>
      <p:font typeface="Monotype Corsiva" panose="03010101010201010101" pitchFamily="66" charset="0"/>
      <p:italic r:id="rId24"/>
    </p:embeddedFont>
    <p:embeddedFont>
      <p:font typeface="Montserrat Black" panose="00000A00000000000000" pitchFamily="2" charset="0"/>
      <p:bold r:id="rId25"/>
      <p:boldItalic r:id="rId26"/>
    </p:embeddedFont>
    <p:embeddedFont>
      <p:font typeface="Raleway" pitchFamily="2" charset="0"/>
      <p:regular r:id="rId27"/>
      <p:bold r:id="rId28"/>
      <p:italic r:id="rId29"/>
      <p:boldItalic r:id="rId30"/>
    </p:embeddedFont>
    <p:embeddedFont>
      <p:font typeface="Source Sans Pro" panose="020B0503030403020204" pitchFamily="34" charset="0"/>
      <p:regular r:id="rId31"/>
      <p:bold r:id="rId32"/>
      <p:italic r:id="rId33"/>
      <p:boldItalic r:id="rId3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08BB3F9-9375-4272-91C9-8269EF90D21B}">
  <a:tblStyle styleId="{A08BB3F9-9375-4272-91C9-8269EF90D21B}"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1373" autoAdjust="0"/>
  </p:normalViewPr>
  <p:slideViewPr>
    <p:cSldViewPr snapToGrid="0">
      <p:cViewPr varScale="1">
        <p:scale>
          <a:sx n="100" d="100"/>
          <a:sy n="100" d="100"/>
        </p:scale>
        <p:origin x="946"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font" Target="fonts/font2.fntdata"/><Relationship Id="rId34" Type="http://schemas.openxmlformats.org/officeDocument/2006/relationships/font" Target="fonts/font1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33" Type="http://schemas.openxmlformats.org/officeDocument/2006/relationships/font" Target="fonts/font14.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32" Type="http://schemas.openxmlformats.org/officeDocument/2006/relationships/font" Target="fonts/font13.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font" Target="fonts/font9.fntdata"/><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notesMaster" Target="notesMasters/notesMaster1.xml"/><Relationship Id="rId31" Type="http://schemas.openxmlformats.org/officeDocument/2006/relationships/font" Target="fonts/font1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font" Target="fonts/font11.fntdata"/><Relationship Id="rId35"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13ccf07e19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13ccf07e19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7"/>
        <p:cNvGrpSpPr/>
        <p:nvPr/>
      </p:nvGrpSpPr>
      <p:grpSpPr>
        <a:xfrm>
          <a:off x="0" y="0"/>
          <a:ext cx="0" cy="0"/>
          <a:chOff x="0" y="0"/>
          <a:chExt cx="0" cy="0"/>
        </a:xfrm>
      </p:grpSpPr>
      <p:sp>
        <p:nvSpPr>
          <p:cNvPr id="858" name="Google Shape;858;g13d2f9137a1_0_14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9" name="Google Shape;859;g13d2f9137a1_0_14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142141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7"/>
        <p:cNvGrpSpPr/>
        <p:nvPr/>
      </p:nvGrpSpPr>
      <p:grpSpPr>
        <a:xfrm>
          <a:off x="0" y="0"/>
          <a:ext cx="0" cy="0"/>
          <a:chOff x="0" y="0"/>
          <a:chExt cx="0" cy="0"/>
        </a:xfrm>
      </p:grpSpPr>
      <p:sp>
        <p:nvSpPr>
          <p:cNvPr id="858" name="Google Shape;858;g13d2f9137a1_0_14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9" name="Google Shape;859;g13d2f9137a1_0_14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7314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7"/>
        <p:cNvGrpSpPr/>
        <p:nvPr/>
      </p:nvGrpSpPr>
      <p:grpSpPr>
        <a:xfrm>
          <a:off x="0" y="0"/>
          <a:ext cx="0" cy="0"/>
          <a:chOff x="0" y="0"/>
          <a:chExt cx="0" cy="0"/>
        </a:xfrm>
      </p:grpSpPr>
      <p:sp>
        <p:nvSpPr>
          <p:cNvPr id="858" name="Google Shape;858;g13d2f9137a1_0_14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9" name="Google Shape;859;g13d2f9137a1_0_14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363926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7"/>
        <p:cNvGrpSpPr/>
        <p:nvPr/>
      </p:nvGrpSpPr>
      <p:grpSpPr>
        <a:xfrm>
          <a:off x="0" y="0"/>
          <a:ext cx="0" cy="0"/>
          <a:chOff x="0" y="0"/>
          <a:chExt cx="0" cy="0"/>
        </a:xfrm>
      </p:grpSpPr>
      <p:sp>
        <p:nvSpPr>
          <p:cNvPr id="858" name="Google Shape;858;g13d2f9137a1_0_14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9" name="Google Shape;859;g13d2f9137a1_0_14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821105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7"/>
        <p:cNvGrpSpPr/>
        <p:nvPr/>
      </p:nvGrpSpPr>
      <p:grpSpPr>
        <a:xfrm>
          <a:off x="0" y="0"/>
          <a:ext cx="0" cy="0"/>
          <a:chOff x="0" y="0"/>
          <a:chExt cx="0" cy="0"/>
        </a:xfrm>
      </p:grpSpPr>
      <p:sp>
        <p:nvSpPr>
          <p:cNvPr id="858" name="Google Shape;858;g13d2f9137a1_0_14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9" name="Google Shape;859;g13d2f9137a1_0_14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557067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7"/>
        <p:cNvGrpSpPr/>
        <p:nvPr/>
      </p:nvGrpSpPr>
      <p:grpSpPr>
        <a:xfrm>
          <a:off x="0" y="0"/>
          <a:ext cx="0" cy="0"/>
          <a:chOff x="0" y="0"/>
          <a:chExt cx="0" cy="0"/>
        </a:xfrm>
      </p:grpSpPr>
      <p:sp>
        <p:nvSpPr>
          <p:cNvPr id="858" name="Google Shape;858;g13d2f9137a1_0_14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9" name="Google Shape;859;g13d2f9137a1_0_14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937636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1"/>
        <p:cNvGrpSpPr/>
        <p:nvPr/>
      </p:nvGrpSpPr>
      <p:grpSpPr>
        <a:xfrm>
          <a:off x="0" y="0"/>
          <a:ext cx="0" cy="0"/>
          <a:chOff x="0" y="0"/>
          <a:chExt cx="0" cy="0"/>
        </a:xfrm>
      </p:grpSpPr>
      <p:sp>
        <p:nvSpPr>
          <p:cNvPr id="712" name="Google Shape;712;g13d2f9137a1_0_13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3" name="Google Shape;713;g13d2f9137a1_0_13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13cbd3b1228_0_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13cbd3b1228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13cbd3b1228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13cbd3b1228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7"/>
        <p:cNvGrpSpPr/>
        <p:nvPr/>
      </p:nvGrpSpPr>
      <p:grpSpPr>
        <a:xfrm>
          <a:off x="0" y="0"/>
          <a:ext cx="0" cy="0"/>
          <a:chOff x="0" y="0"/>
          <a:chExt cx="0" cy="0"/>
        </a:xfrm>
      </p:grpSpPr>
      <p:sp>
        <p:nvSpPr>
          <p:cNvPr id="858" name="Google Shape;858;g13d2f9137a1_0_14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9" name="Google Shape;859;g13d2f9137a1_0_14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g13d2f9137a1_0_3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3" name="Google Shape;483;g13d2f9137a1_0_3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9"/>
        <p:cNvGrpSpPr/>
        <p:nvPr/>
      </p:nvGrpSpPr>
      <p:grpSpPr>
        <a:xfrm>
          <a:off x="0" y="0"/>
          <a:ext cx="0" cy="0"/>
          <a:chOff x="0" y="0"/>
          <a:chExt cx="0" cy="0"/>
        </a:xfrm>
      </p:grpSpPr>
      <p:sp>
        <p:nvSpPr>
          <p:cNvPr id="530" name="Google Shape;530;g13d2f9137a1_0_3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1" name="Google Shape;531;g13d2f9137a1_0_3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7"/>
        <p:cNvGrpSpPr/>
        <p:nvPr/>
      </p:nvGrpSpPr>
      <p:grpSpPr>
        <a:xfrm>
          <a:off x="0" y="0"/>
          <a:ext cx="0" cy="0"/>
          <a:chOff x="0" y="0"/>
          <a:chExt cx="0" cy="0"/>
        </a:xfrm>
      </p:grpSpPr>
      <p:sp>
        <p:nvSpPr>
          <p:cNvPr id="858" name="Google Shape;858;g13d2f9137a1_0_14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9" name="Google Shape;859;g13d2f9137a1_0_14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30399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7"/>
        <p:cNvGrpSpPr/>
        <p:nvPr/>
      </p:nvGrpSpPr>
      <p:grpSpPr>
        <a:xfrm>
          <a:off x="0" y="0"/>
          <a:ext cx="0" cy="0"/>
          <a:chOff x="0" y="0"/>
          <a:chExt cx="0" cy="0"/>
        </a:xfrm>
      </p:grpSpPr>
      <p:sp>
        <p:nvSpPr>
          <p:cNvPr id="858" name="Google Shape;858;g13d2f9137a1_0_14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9" name="Google Shape;859;g13d2f9137a1_0_14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390668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7"/>
        <p:cNvGrpSpPr/>
        <p:nvPr/>
      </p:nvGrpSpPr>
      <p:grpSpPr>
        <a:xfrm>
          <a:off x="0" y="0"/>
          <a:ext cx="0" cy="0"/>
          <a:chOff x="0" y="0"/>
          <a:chExt cx="0" cy="0"/>
        </a:xfrm>
      </p:grpSpPr>
      <p:sp>
        <p:nvSpPr>
          <p:cNvPr id="858" name="Google Shape;858;g13d2f9137a1_0_14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9" name="Google Shape;859;g13d2f9137a1_0_14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520597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3469975" y="1686473"/>
            <a:ext cx="4960800" cy="1951200"/>
          </a:xfrm>
          <a:prstGeom prst="rect">
            <a:avLst/>
          </a:prstGeom>
        </p:spPr>
        <p:txBody>
          <a:bodyPr spcFirstLastPara="1" wrap="square" lIns="91425" tIns="91425" rIns="91425" bIns="91425" anchor="b" anchorCtr="0">
            <a:noAutofit/>
          </a:bodyPr>
          <a:lstStyle>
            <a:lvl1pPr lvl="0">
              <a:spcBef>
                <a:spcPts val="0"/>
              </a:spcBef>
              <a:spcAft>
                <a:spcPts val="0"/>
              </a:spcAft>
              <a:buSzPts val="5200"/>
              <a:buNone/>
              <a:defRPr sz="4000">
                <a:latin typeface="Montserrat Black"/>
                <a:ea typeface="Montserrat Black"/>
                <a:cs typeface="Montserrat Black"/>
                <a:sym typeface="Montserrat Black"/>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3469975" y="3674498"/>
            <a:ext cx="2101500" cy="6330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800"/>
              <a:buNone/>
              <a:defRPr sz="1600">
                <a:solidFill>
                  <a:schemeClr val="lt1"/>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8"/>
        <p:cNvGrpSpPr/>
        <p:nvPr/>
      </p:nvGrpSpPr>
      <p:grpSpPr>
        <a:xfrm>
          <a:off x="0" y="0"/>
          <a:ext cx="0" cy="0"/>
          <a:chOff x="0" y="0"/>
          <a:chExt cx="0" cy="0"/>
        </a:xfrm>
      </p:grpSpPr>
      <p:sp>
        <p:nvSpPr>
          <p:cNvPr id="59" name="Google Shape;59;p9"/>
          <p:cNvSpPr txBox="1">
            <a:spLocks noGrp="1"/>
          </p:cNvSpPr>
          <p:nvPr>
            <p:ph type="title"/>
          </p:nvPr>
        </p:nvSpPr>
        <p:spPr>
          <a:xfrm>
            <a:off x="841625" y="1772175"/>
            <a:ext cx="4859400" cy="7320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0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60" name="Google Shape;60;p9"/>
          <p:cNvSpPr txBox="1">
            <a:spLocks noGrp="1"/>
          </p:cNvSpPr>
          <p:nvPr>
            <p:ph type="subTitle" idx="1"/>
          </p:nvPr>
        </p:nvSpPr>
        <p:spPr>
          <a:xfrm>
            <a:off x="841625" y="2591750"/>
            <a:ext cx="4859400" cy="11085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66"/>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67"/>
        <p:cNvGrpSpPr/>
        <p:nvPr/>
      </p:nvGrpSpPr>
      <p:grpSpPr>
        <a:xfrm>
          <a:off x="0" y="0"/>
          <a:ext cx="0" cy="0"/>
          <a:chOff x="0" y="0"/>
          <a:chExt cx="0" cy="0"/>
        </a:xfrm>
      </p:grpSpPr>
      <p:sp>
        <p:nvSpPr>
          <p:cNvPr id="68" name="Google Shape;68;p13"/>
          <p:cNvSpPr txBox="1">
            <a:spLocks noGrp="1"/>
          </p:cNvSpPr>
          <p:nvPr>
            <p:ph type="title"/>
          </p:nvPr>
        </p:nvSpPr>
        <p:spPr>
          <a:xfrm>
            <a:off x="717800" y="539500"/>
            <a:ext cx="5175900" cy="5919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3000"/>
            </a:lvl1pPr>
            <a:lvl2pPr lvl="1" rtl="0">
              <a:spcBef>
                <a:spcPts val="0"/>
              </a:spcBef>
              <a:spcAft>
                <a:spcPts val="0"/>
              </a:spcAft>
              <a:buSzPts val="2800"/>
              <a:buNone/>
              <a:defRPr sz="2800"/>
            </a:lvl2pPr>
            <a:lvl3pPr lvl="2" rtl="0">
              <a:spcBef>
                <a:spcPts val="0"/>
              </a:spcBef>
              <a:spcAft>
                <a:spcPts val="0"/>
              </a:spcAft>
              <a:buSzPts val="2800"/>
              <a:buNone/>
              <a:defRPr sz="2800"/>
            </a:lvl3pPr>
            <a:lvl4pPr lvl="3" rtl="0">
              <a:spcBef>
                <a:spcPts val="0"/>
              </a:spcBef>
              <a:spcAft>
                <a:spcPts val="0"/>
              </a:spcAft>
              <a:buSzPts val="2800"/>
              <a:buNone/>
              <a:defRPr sz="2800"/>
            </a:lvl4pPr>
            <a:lvl5pPr lvl="4" rtl="0">
              <a:spcBef>
                <a:spcPts val="0"/>
              </a:spcBef>
              <a:spcAft>
                <a:spcPts val="0"/>
              </a:spcAft>
              <a:buSzPts val="2800"/>
              <a:buNone/>
              <a:defRPr sz="2800"/>
            </a:lvl5pPr>
            <a:lvl6pPr lvl="5" rtl="0">
              <a:spcBef>
                <a:spcPts val="0"/>
              </a:spcBef>
              <a:spcAft>
                <a:spcPts val="0"/>
              </a:spcAft>
              <a:buSzPts val="2800"/>
              <a:buNone/>
              <a:defRPr sz="2800"/>
            </a:lvl6pPr>
            <a:lvl7pPr lvl="6" rtl="0">
              <a:spcBef>
                <a:spcPts val="0"/>
              </a:spcBef>
              <a:spcAft>
                <a:spcPts val="0"/>
              </a:spcAft>
              <a:buSzPts val="2800"/>
              <a:buNone/>
              <a:defRPr sz="2800"/>
            </a:lvl7pPr>
            <a:lvl8pPr lvl="7" rtl="0">
              <a:spcBef>
                <a:spcPts val="0"/>
              </a:spcBef>
              <a:spcAft>
                <a:spcPts val="0"/>
              </a:spcAft>
              <a:buSzPts val="2800"/>
              <a:buNone/>
              <a:defRPr sz="2800"/>
            </a:lvl8pPr>
            <a:lvl9pPr lvl="8" rtl="0">
              <a:spcBef>
                <a:spcPts val="0"/>
              </a:spcBef>
              <a:spcAft>
                <a:spcPts val="0"/>
              </a:spcAft>
              <a:buSzPts val="2800"/>
              <a:buNone/>
              <a:defRPr sz="2800"/>
            </a:lvl9pPr>
          </a:lstStyle>
          <a:p>
            <a:endParaRPr/>
          </a:p>
        </p:txBody>
      </p:sp>
      <p:sp>
        <p:nvSpPr>
          <p:cNvPr id="69" name="Google Shape;69;p13"/>
          <p:cNvSpPr txBox="1">
            <a:spLocks noGrp="1"/>
          </p:cNvSpPr>
          <p:nvPr>
            <p:ph type="title" idx="2" hasCustomPrompt="1"/>
          </p:nvPr>
        </p:nvSpPr>
        <p:spPr>
          <a:xfrm>
            <a:off x="794294" y="1408894"/>
            <a:ext cx="697500" cy="591900"/>
          </a:xfrm>
          <a:prstGeom prst="rect">
            <a:avLst/>
          </a:prstGeom>
          <a:noFill/>
          <a:ln w="38100" cap="flat" cmpd="sng">
            <a:solidFill>
              <a:schemeClr val="lt1"/>
            </a:solidFill>
            <a:prstDash val="solid"/>
            <a:miter lim="8000"/>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2200"/>
              <a:buNone/>
              <a:defRPr sz="2800">
                <a:solidFill>
                  <a:schemeClr val="lt1"/>
                </a:solidFill>
              </a:defRPr>
            </a:lvl1pPr>
            <a:lvl2pPr lvl="1" rtl="0">
              <a:spcBef>
                <a:spcPts val="0"/>
              </a:spcBef>
              <a:spcAft>
                <a:spcPts val="0"/>
              </a:spcAft>
              <a:buSzPts val="2200"/>
              <a:buNone/>
              <a:defRPr sz="2200"/>
            </a:lvl2pPr>
            <a:lvl3pPr lvl="2" rtl="0">
              <a:spcBef>
                <a:spcPts val="0"/>
              </a:spcBef>
              <a:spcAft>
                <a:spcPts val="0"/>
              </a:spcAft>
              <a:buSzPts val="2200"/>
              <a:buNone/>
              <a:defRPr sz="2200"/>
            </a:lvl3pPr>
            <a:lvl4pPr lvl="3" rtl="0">
              <a:spcBef>
                <a:spcPts val="0"/>
              </a:spcBef>
              <a:spcAft>
                <a:spcPts val="0"/>
              </a:spcAft>
              <a:buSzPts val="2200"/>
              <a:buNone/>
              <a:defRPr sz="2200"/>
            </a:lvl4pPr>
            <a:lvl5pPr lvl="4" rtl="0">
              <a:spcBef>
                <a:spcPts val="0"/>
              </a:spcBef>
              <a:spcAft>
                <a:spcPts val="0"/>
              </a:spcAft>
              <a:buSzPts val="2200"/>
              <a:buNone/>
              <a:defRPr sz="2200"/>
            </a:lvl5pPr>
            <a:lvl6pPr lvl="5" rtl="0">
              <a:spcBef>
                <a:spcPts val="0"/>
              </a:spcBef>
              <a:spcAft>
                <a:spcPts val="0"/>
              </a:spcAft>
              <a:buSzPts val="2200"/>
              <a:buNone/>
              <a:defRPr sz="2200"/>
            </a:lvl6pPr>
            <a:lvl7pPr lvl="6" rtl="0">
              <a:spcBef>
                <a:spcPts val="0"/>
              </a:spcBef>
              <a:spcAft>
                <a:spcPts val="0"/>
              </a:spcAft>
              <a:buSzPts val="2200"/>
              <a:buNone/>
              <a:defRPr sz="2200"/>
            </a:lvl7pPr>
            <a:lvl8pPr lvl="7" rtl="0">
              <a:spcBef>
                <a:spcPts val="0"/>
              </a:spcBef>
              <a:spcAft>
                <a:spcPts val="0"/>
              </a:spcAft>
              <a:buSzPts val="2200"/>
              <a:buNone/>
              <a:defRPr sz="2200"/>
            </a:lvl8pPr>
            <a:lvl9pPr lvl="8" rtl="0">
              <a:spcBef>
                <a:spcPts val="0"/>
              </a:spcBef>
              <a:spcAft>
                <a:spcPts val="0"/>
              </a:spcAft>
              <a:buSzPts val="2200"/>
              <a:buNone/>
              <a:defRPr sz="2200"/>
            </a:lvl9pPr>
          </a:lstStyle>
          <a:p>
            <a:r>
              <a:t>xx%</a:t>
            </a:r>
          </a:p>
        </p:txBody>
      </p:sp>
      <p:sp>
        <p:nvSpPr>
          <p:cNvPr id="70" name="Google Shape;70;p13"/>
          <p:cNvSpPr txBox="1">
            <a:spLocks noGrp="1"/>
          </p:cNvSpPr>
          <p:nvPr>
            <p:ph type="subTitle" idx="1"/>
          </p:nvPr>
        </p:nvSpPr>
        <p:spPr>
          <a:xfrm>
            <a:off x="1693825" y="1827878"/>
            <a:ext cx="4200000" cy="2691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1" name="Google Shape;71;p13"/>
          <p:cNvSpPr txBox="1">
            <a:spLocks noGrp="1"/>
          </p:cNvSpPr>
          <p:nvPr>
            <p:ph type="title" idx="3" hasCustomPrompt="1"/>
          </p:nvPr>
        </p:nvSpPr>
        <p:spPr>
          <a:xfrm>
            <a:off x="793999" y="2239938"/>
            <a:ext cx="697500" cy="591900"/>
          </a:xfrm>
          <a:prstGeom prst="rect">
            <a:avLst/>
          </a:prstGeom>
          <a:noFill/>
          <a:ln w="38100" cap="flat" cmpd="sng">
            <a:solidFill>
              <a:schemeClr val="lt1"/>
            </a:solidFill>
            <a:prstDash val="solid"/>
            <a:miter lim="8000"/>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2200"/>
              <a:buNone/>
              <a:defRPr sz="2800">
                <a:solidFill>
                  <a:schemeClr val="lt1"/>
                </a:solidFill>
              </a:defRPr>
            </a:lvl1pPr>
            <a:lvl2pPr lvl="1" rtl="0">
              <a:spcBef>
                <a:spcPts val="0"/>
              </a:spcBef>
              <a:spcAft>
                <a:spcPts val="0"/>
              </a:spcAft>
              <a:buSzPts val="2200"/>
              <a:buNone/>
              <a:defRPr sz="2200"/>
            </a:lvl2pPr>
            <a:lvl3pPr lvl="2" rtl="0">
              <a:spcBef>
                <a:spcPts val="0"/>
              </a:spcBef>
              <a:spcAft>
                <a:spcPts val="0"/>
              </a:spcAft>
              <a:buSzPts val="2200"/>
              <a:buNone/>
              <a:defRPr sz="2200"/>
            </a:lvl3pPr>
            <a:lvl4pPr lvl="3" rtl="0">
              <a:spcBef>
                <a:spcPts val="0"/>
              </a:spcBef>
              <a:spcAft>
                <a:spcPts val="0"/>
              </a:spcAft>
              <a:buSzPts val="2200"/>
              <a:buNone/>
              <a:defRPr sz="2200"/>
            </a:lvl4pPr>
            <a:lvl5pPr lvl="4" rtl="0">
              <a:spcBef>
                <a:spcPts val="0"/>
              </a:spcBef>
              <a:spcAft>
                <a:spcPts val="0"/>
              </a:spcAft>
              <a:buSzPts val="2200"/>
              <a:buNone/>
              <a:defRPr sz="2200"/>
            </a:lvl5pPr>
            <a:lvl6pPr lvl="5" rtl="0">
              <a:spcBef>
                <a:spcPts val="0"/>
              </a:spcBef>
              <a:spcAft>
                <a:spcPts val="0"/>
              </a:spcAft>
              <a:buSzPts val="2200"/>
              <a:buNone/>
              <a:defRPr sz="2200"/>
            </a:lvl6pPr>
            <a:lvl7pPr lvl="6" rtl="0">
              <a:spcBef>
                <a:spcPts val="0"/>
              </a:spcBef>
              <a:spcAft>
                <a:spcPts val="0"/>
              </a:spcAft>
              <a:buSzPts val="2200"/>
              <a:buNone/>
              <a:defRPr sz="2200"/>
            </a:lvl7pPr>
            <a:lvl8pPr lvl="7" rtl="0">
              <a:spcBef>
                <a:spcPts val="0"/>
              </a:spcBef>
              <a:spcAft>
                <a:spcPts val="0"/>
              </a:spcAft>
              <a:buSzPts val="2200"/>
              <a:buNone/>
              <a:defRPr sz="2200"/>
            </a:lvl8pPr>
            <a:lvl9pPr lvl="8" rtl="0">
              <a:spcBef>
                <a:spcPts val="0"/>
              </a:spcBef>
              <a:spcAft>
                <a:spcPts val="0"/>
              </a:spcAft>
              <a:buSzPts val="2200"/>
              <a:buNone/>
              <a:defRPr sz="2200"/>
            </a:lvl9pPr>
          </a:lstStyle>
          <a:p>
            <a:r>
              <a:t>xx%</a:t>
            </a:r>
          </a:p>
        </p:txBody>
      </p:sp>
      <p:sp>
        <p:nvSpPr>
          <p:cNvPr id="72" name="Google Shape;72;p13"/>
          <p:cNvSpPr txBox="1">
            <a:spLocks noGrp="1"/>
          </p:cNvSpPr>
          <p:nvPr>
            <p:ph type="subTitle" idx="4"/>
          </p:nvPr>
        </p:nvSpPr>
        <p:spPr>
          <a:xfrm>
            <a:off x="1693825" y="2646974"/>
            <a:ext cx="4200000" cy="2691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3" name="Google Shape;73;p13"/>
          <p:cNvSpPr txBox="1">
            <a:spLocks noGrp="1"/>
          </p:cNvSpPr>
          <p:nvPr>
            <p:ph type="title" idx="5" hasCustomPrompt="1"/>
          </p:nvPr>
        </p:nvSpPr>
        <p:spPr>
          <a:xfrm>
            <a:off x="794426" y="3070981"/>
            <a:ext cx="697500" cy="591900"/>
          </a:xfrm>
          <a:prstGeom prst="rect">
            <a:avLst/>
          </a:prstGeom>
          <a:noFill/>
          <a:ln w="38100" cap="flat" cmpd="sng">
            <a:solidFill>
              <a:schemeClr val="lt1"/>
            </a:solidFill>
            <a:prstDash val="solid"/>
            <a:miter lim="8000"/>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2200"/>
              <a:buNone/>
              <a:defRPr sz="2800">
                <a:solidFill>
                  <a:schemeClr val="lt1"/>
                </a:solidFill>
              </a:defRPr>
            </a:lvl1pPr>
            <a:lvl2pPr lvl="1" rtl="0">
              <a:spcBef>
                <a:spcPts val="0"/>
              </a:spcBef>
              <a:spcAft>
                <a:spcPts val="0"/>
              </a:spcAft>
              <a:buSzPts val="2200"/>
              <a:buNone/>
              <a:defRPr sz="2200"/>
            </a:lvl2pPr>
            <a:lvl3pPr lvl="2" rtl="0">
              <a:spcBef>
                <a:spcPts val="0"/>
              </a:spcBef>
              <a:spcAft>
                <a:spcPts val="0"/>
              </a:spcAft>
              <a:buSzPts val="2200"/>
              <a:buNone/>
              <a:defRPr sz="2200"/>
            </a:lvl3pPr>
            <a:lvl4pPr lvl="3" rtl="0">
              <a:spcBef>
                <a:spcPts val="0"/>
              </a:spcBef>
              <a:spcAft>
                <a:spcPts val="0"/>
              </a:spcAft>
              <a:buSzPts val="2200"/>
              <a:buNone/>
              <a:defRPr sz="2200"/>
            </a:lvl4pPr>
            <a:lvl5pPr lvl="4" rtl="0">
              <a:spcBef>
                <a:spcPts val="0"/>
              </a:spcBef>
              <a:spcAft>
                <a:spcPts val="0"/>
              </a:spcAft>
              <a:buSzPts val="2200"/>
              <a:buNone/>
              <a:defRPr sz="2200"/>
            </a:lvl5pPr>
            <a:lvl6pPr lvl="5" rtl="0">
              <a:spcBef>
                <a:spcPts val="0"/>
              </a:spcBef>
              <a:spcAft>
                <a:spcPts val="0"/>
              </a:spcAft>
              <a:buSzPts val="2200"/>
              <a:buNone/>
              <a:defRPr sz="2200"/>
            </a:lvl6pPr>
            <a:lvl7pPr lvl="6" rtl="0">
              <a:spcBef>
                <a:spcPts val="0"/>
              </a:spcBef>
              <a:spcAft>
                <a:spcPts val="0"/>
              </a:spcAft>
              <a:buSzPts val="2200"/>
              <a:buNone/>
              <a:defRPr sz="2200"/>
            </a:lvl7pPr>
            <a:lvl8pPr lvl="7" rtl="0">
              <a:spcBef>
                <a:spcPts val="0"/>
              </a:spcBef>
              <a:spcAft>
                <a:spcPts val="0"/>
              </a:spcAft>
              <a:buSzPts val="2200"/>
              <a:buNone/>
              <a:defRPr sz="2200"/>
            </a:lvl8pPr>
            <a:lvl9pPr lvl="8" rtl="0">
              <a:spcBef>
                <a:spcPts val="0"/>
              </a:spcBef>
              <a:spcAft>
                <a:spcPts val="0"/>
              </a:spcAft>
              <a:buSzPts val="2200"/>
              <a:buNone/>
              <a:defRPr sz="2200"/>
            </a:lvl9pPr>
          </a:lstStyle>
          <a:p>
            <a:r>
              <a:t>xx%</a:t>
            </a:r>
          </a:p>
        </p:txBody>
      </p:sp>
      <p:sp>
        <p:nvSpPr>
          <p:cNvPr id="74" name="Google Shape;74;p13"/>
          <p:cNvSpPr txBox="1">
            <a:spLocks noGrp="1"/>
          </p:cNvSpPr>
          <p:nvPr>
            <p:ph type="subTitle" idx="6"/>
          </p:nvPr>
        </p:nvSpPr>
        <p:spPr>
          <a:xfrm>
            <a:off x="1693825" y="3466054"/>
            <a:ext cx="4200000" cy="2691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5" name="Google Shape;75;p13"/>
          <p:cNvSpPr txBox="1">
            <a:spLocks noGrp="1"/>
          </p:cNvSpPr>
          <p:nvPr>
            <p:ph type="title" idx="7" hasCustomPrompt="1"/>
          </p:nvPr>
        </p:nvSpPr>
        <p:spPr>
          <a:xfrm>
            <a:off x="794425" y="3902025"/>
            <a:ext cx="697500" cy="591900"/>
          </a:xfrm>
          <a:prstGeom prst="rect">
            <a:avLst/>
          </a:prstGeom>
          <a:noFill/>
          <a:ln w="38100" cap="flat" cmpd="sng">
            <a:solidFill>
              <a:schemeClr val="lt1"/>
            </a:solidFill>
            <a:prstDash val="solid"/>
            <a:miter lim="8000"/>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2200"/>
              <a:buNone/>
              <a:defRPr sz="2800">
                <a:solidFill>
                  <a:schemeClr val="lt1"/>
                </a:solidFill>
              </a:defRPr>
            </a:lvl1pPr>
            <a:lvl2pPr lvl="1" rtl="0">
              <a:spcBef>
                <a:spcPts val="0"/>
              </a:spcBef>
              <a:spcAft>
                <a:spcPts val="0"/>
              </a:spcAft>
              <a:buSzPts val="2200"/>
              <a:buNone/>
              <a:defRPr sz="2200"/>
            </a:lvl2pPr>
            <a:lvl3pPr lvl="2" rtl="0">
              <a:spcBef>
                <a:spcPts val="0"/>
              </a:spcBef>
              <a:spcAft>
                <a:spcPts val="0"/>
              </a:spcAft>
              <a:buSzPts val="2200"/>
              <a:buNone/>
              <a:defRPr sz="2200"/>
            </a:lvl3pPr>
            <a:lvl4pPr lvl="3" rtl="0">
              <a:spcBef>
                <a:spcPts val="0"/>
              </a:spcBef>
              <a:spcAft>
                <a:spcPts val="0"/>
              </a:spcAft>
              <a:buSzPts val="2200"/>
              <a:buNone/>
              <a:defRPr sz="2200"/>
            </a:lvl4pPr>
            <a:lvl5pPr lvl="4" rtl="0">
              <a:spcBef>
                <a:spcPts val="0"/>
              </a:spcBef>
              <a:spcAft>
                <a:spcPts val="0"/>
              </a:spcAft>
              <a:buSzPts val="2200"/>
              <a:buNone/>
              <a:defRPr sz="2200"/>
            </a:lvl5pPr>
            <a:lvl6pPr lvl="5" rtl="0">
              <a:spcBef>
                <a:spcPts val="0"/>
              </a:spcBef>
              <a:spcAft>
                <a:spcPts val="0"/>
              </a:spcAft>
              <a:buSzPts val="2200"/>
              <a:buNone/>
              <a:defRPr sz="2200"/>
            </a:lvl6pPr>
            <a:lvl7pPr lvl="6" rtl="0">
              <a:spcBef>
                <a:spcPts val="0"/>
              </a:spcBef>
              <a:spcAft>
                <a:spcPts val="0"/>
              </a:spcAft>
              <a:buSzPts val="2200"/>
              <a:buNone/>
              <a:defRPr sz="2200"/>
            </a:lvl7pPr>
            <a:lvl8pPr lvl="7" rtl="0">
              <a:spcBef>
                <a:spcPts val="0"/>
              </a:spcBef>
              <a:spcAft>
                <a:spcPts val="0"/>
              </a:spcAft>
              <a:buSzPts val="2200"/>
              <a:buNone/>
              <a:defRPr sz="2200"/>
            </a:lvl8pPr>
            <a:lvl9pPr lvl="8" rtl="0">
              <a:spcBef>
                <a:spcPts val="0"/>
              </a:spcBef>
              <a:spcAft>
                <a:spcPts val="0"/>
              </a:spcAft>
              <a:buSzPts val="2200"/>
              <a:buNone/>
              <a:defRPr sz="2200"/>
            </a:lvl9pPr>
          </a:lstStyle>
          <a:p>
            <a:r>
              <a:t>xx%</a:t>
            </a:r>
          </a:p>
        </p:txBody>
      </p:sp>
      <p:sp>
        <p:nvSpPr>
          <p:cNvPr id="76" name="Google Shape;76;p13"/>
          <p:cNvSpPr txBox="1">
            <a:spLocks noGrp="1"/>
          </p:cNvSpPr>
          <p:nvPr>
            <p:ph type="subTitle" idx="8"/>
          </p:nvPr>
        </p:nvSpPr>
        <p:spPr>
          <a:xfrm>
            <a:off x="1693825" y="4285150"/>
            <a:ext cx="4200000" cy="2691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7" name="Google Shape;77;p13"/>
          <p:cNvSpPr txBox="1">
            <a:spLocks noGrp="1"/>
          </p:cNvSpPr>
          <p:nvPr>
            <p:ph type="subTitle" idx="9"/>
          </p:nvPr>
        </p:nvSpPr>
        <p:spPr>
          <a:xfrm>
            <a:off x="1693825" y="1408888"/>
            <a:ext cx="4200000" cy="4284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2"/>
              </a:buClr>
              <a:buSzPts val="2200"/>
              <a:buFont typeface="Montserrat Black"/>
              <a:buNone/>
              <a:defRPr sz="2000">
                <a:latin typeface="Montserrat Black"/>
                <a:ea typeface="Montserrat Black"/>
                <a:cs typeface="Montserrat Black"/>
                <a:sym typeface="Montserrat Black"/>
              </a:defRPr>
            </a:lvl1pPr>
            <a:lvl2pPr lvl="1" rtl="0">
              <a:lnSpc>
                <a:spcPct val="100000"/>
              </a:lnSpc>
              <a:spcBef>
                <a:spcPts val="0"/>
              </a:spcBef>
              <a:spcAft>
                <a:spcPts val="0"/>
              </a:spcAft>
              <a:buClr>
                <a:schemeClr val="dk2"/>
              </a:buClr>
              <a:buSzPts val="2200"/>
              <a:buFont typeface="Montserrat Black"/>
              <a:buNone/>
              <a:defRPr sz="2200">
                <a:solidFill>
                  <a:schemeClr val="dk2"/>
                </a:solidFill>
                <a:latin typeface="Montserrat Black"/>
                <a:ea typeface="Montserrat Black"/>
                <a:cs typeface="Montserrat Black"/>
                <a:sym typeface="Montserrat Black"/>
              </a:defRPr>
            </a:lvl2pPr>
            <a:lvl3pPr lvl="2" rtl="0">
              <a:lnSpc>
                <a:spcPct val="100000"/>
              </a:lnSpc>
              <a:spcBef>
                <a:spcPts val="0"/>
              </a:spcBef>
              <a:spcAft>
                <a:spcPts val="0"/>
              </a:spcAft>
              <a:buClr>
                <a:schemeClr val="dk2"/>
              </a:buClr>
              <a:buSzPts val="2200"/>
              <a:buFont typeface="Montserrat Black"/>
              <a:buNone/>
              <a:defRPr sz="2200">
                <a:solidFill>
                  <a:schemeClr val="dk2"/>
                </a:solidFill>
                <a:latin typeface="Montserrat Black"/>
                <a:ea typeface="Montserrat Black"/>
                <a:cs typeface="Montserrat Black"/>
                <a:sym typeface="Montserrat Black"/>
              </a:defRPr>
            </a:lvl3pPr>
            <a:lvl4pPr lvl="3" rtl="0">
              <a:lnSpc>
                <a:spcPct val="100000"/>
              </a:lnSpc>
              <a:spcBef>
                <a:spcPts val="0"/>
              </a:spcBef>
              <a:spcAft>
                <a:spcPts val="0"/>
              </a:spcAft>
              <a:buClr>
                <a:schemeClr val="dk2"/>
              </a:buClr>
              <a:buSzPts val="2200"/>
              <a:buFont typeface="Montserrat Black"/>
              <a:buNone/>
              <a:defRPr sz="2200">
                <a:solidFill>
                  <a:schemeClr val="dk2"/>
                </a:solidFill>
                <a:latin typeface="Montserrat Black"/>
                <a:ea typeface="Montserrat Black"/>
                <a:cs typeface="Montserrat Black"/>
                <a:sym typeface="Montserrat Black"/>
              </a:defRPr>
            </a:lvl4pPr>
            <a:lvl5pPr lvl="4" rtl="0">
              <a:lnSpc>
                <a:spcPct val="100000"/>
              </a:lnSpc>
              <a:spcBef>
                <a:spcPts val="0"/>
              </a:spcBef>
              <a:spcAft>
                <a:spcPts val="0"/>
              </a:spcAft>
              <a:buClr>
                <a:schemeClr val="dk2"/>
              </a:buClr>
              <a:buSzPts val="2200"/>
              <a:buFont typeface="Montserrat Black"/>
              <a:buNone/>
              <a:defRPr sz="2200">
                <a:solidFill>
                  <a:schemeClr val="dk2"/>
                </a:solidFill>
                <a:latin typeface="Montserrat Black"/>
                <a:ea typeface="Montserrat Black"/>
                <a:cs typeface="Montserrat Black"/>
                <a:sym typeface="Montserrat Black"/>
              </a:defRPr>
            </a:lvl5pPr>
            <a:lvl6pPr lvl="5" rtl="0">
              <a:lnSpc>
                <a:spcPct val="100000"/>
              </a:lnSpc>
              <a:spcBef>
                <a:spcPts val="0"/>
              </a:spcBef>
              <a:spcAft>
                <a:spcPts val="0"/>
              </a:spcAft>
              <a:buClr>
                <a:schemeClr val="dk2"/>
              </a:buClr>
              <a:buSzPts val="2200"/>
              <a:buFont typeface="Montserrat Black"/>
              <a:buNone/>
              <a:defRPr sz="2200">
                <a:solidFill>
                  <a:schemeClr val="dk2"/>
                </a:solidFill>
                <a:latin typeface="Montserrat Black"/>
                <a:ea typeface="Montserrat Black"/>
                <a:cs typeface="Montserrat Black"/>
                <a:sym typeface="Montserrat Black"/>
              </a:defRPr>
            </a:lvl6pPr>
            <a:lvl7pPr lvl="6" rtl="0">
              <a:lnSpc>
                <a:spcPct val="100000"/>
              </a:lnSpc>
              <a:spcBef>
                <a:spcPts val="0"/>
              </a:spcBef>
              <a:spcAft>
                <a:spcPts val="0"/>
              </a:spcAft>
              <a:buClr>
                <a:schemeClr val="dk2"/>
              </a:buClr>
              <a:buSzPts val="2200"/>
              <a:buFont typeface="Montserrat Black"/>
              <a:buNone/>
              <a:defRPr sz="2200">
                <a:solidFill>
                  <a:schemeClr val="dk2"/>
                </a:solidFill>
                <a:latin typeface="Montserrat Black"/>
                <a:ea typeface="Montserrat Black"/>
                <a:cs typeface="Montserrat Black"/>
                <a:sym typeface="Montserrat Black"/>
              </a:defRPr>
            </a:lvl7pPr>
            <a:lvl8pPr lvl="7" rtl="0">
              <a:lnSpc>
                <a:spcPct val="100000"/>
              </a:lnSpc>
              <a:spcBef>
                <a:spcPts val="0"/>
              </a:spcBef>
              <a:spcAft>
                <a:spcPts val="0"/>
              </a:spcAft>
              <a:buClr>
                <a:schemeClr val="dk2"/>
              </a:buClr>
              <a:buSzPts val="2200"/>
              <a:buFont typeface="Montserrat Black"/>
              <a:buNone/>
              <a:defRPr sz="2200">
                <a:solidFill>
                  <a:schemeClr val="dk2"/>
                </a:solidFill>
                <a:latin typeface="Montserrat Black"/>
                <a:ea typeface="Montserrat Black"/>
                <a:cs typeface="Montserrat Black"/>
                <a:sym typeface="Montserrat Black"/>
              </a:defRPr>
            </a:lvl8pPr>
            <a:lvl9pPr lvl="8" rtl="0">
              <a:lnSpc>
                <a:spcPct val="100000"/>
              </a:lnSpc>
              <a:spcBef>
                <a:spcPts val="0"/>
              </a:spcBef>
              <a:spcAft>
                <a:spcPts val="0"/>
              </a:spcAft>
              <a:buClr>
                <a:schemeClr val="dk2"/>
              </a:buClr>
              <a:buSzPts val="2200"/>
              <a:buFont typeface="Montserrat Black"/>
              <a:buNone/>
              <a:defRPr sz="2200">
                <a:solidFill>
                  <a:schemeClr val="dk2"/>
                </a:solidFill>
                <a:latin typeface="Montserrat Black"/>
                <a:ea typeface="Montserrat Black"/>
                <a:cs typeface="Montserrat Black"/>
                <a:sym typeface="Montserrat Black"/>
              </a:defRPr>
            </a:lvl9pPr>
          </a:lstStyle>
          <a:p>
            <a:endParaRPr/>
          </a:p>
        </p:txBody>
      </p:sp>
      <p:sp>
        <p:nvSpPr>
          <p:cNvPr id="78" name="Google Shape;78;p13"/>
          <p:cNvSpPr txBox="1">
            <a:spLocks noGrp="1"/>
          </p:cNvSpPr>
          <p:nvPr>
            <p:ph type="subTitle" idx="13"/>
          </p:nvPr>
        </p:nvSpPr>
        <p:spPr>
          <a:xfrm>
            <a:off x="1693825" y="2227977"/>
            <a:ext cx="4200000" cy="4284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2"/>
              </a:buClr>
              <a:buSzPts val="2200"/>
              <a:buFont typeface="Montserrat Black"/>
              <a:buNone/>
              <a:defRPr sz="2000">
                <a:latin typeface="Montserrat Black"/>
                <a:ea typeface="Montserrat Black"/>
                <a:cs typeface="Montserrat Black"/>
                <a:sym typeface="Montserrat Black"/>
              </a:defRPr>
            </a:lvl1pPr>
            <a:lvl2pPr lvl="1" rtl="0">
              <a:lnSpc>
                <a:spcPct val="100000"/>
              </a:lnSpc>
              <a:spcBef>
                <a:spcPts val="0"/>
              </a:spcBef>
              <a:spcAft>
                <a:spcPts val="0"/>
              </a:spcAft>
              <a:buClr>
                <a:schemeClr val="dk2"/>
              </a:buClr>
              <a:buSzPts val="2200"/>
              <a:buFont typeface="Montserrat Black"/>
              <a:buNone/>
              <a:defRPr sz="2200">
                <a:solidFill>
                  <a:schemeClr val="dk2"/>
                </a:solidFill>
                <a:latin typeface="Montserrat Black"/>
                <a:ea typeface="Montserrat Black"/>
                <a:cs typeface="Montserrat Black"/>
                <a:sym typeface="Montserrat Black"/>
              </a:defRPr>
            </a:lvl2pPr>
            <a:lvl3pPr lvl="2" rtl="0">
              <a:lnSpc>
                <a:spcPct val="100000"/>
              </a:lnSpc>
              <a:spcBef>
                <a:spcPts val="0"/>
              </a:spcBef>
              <a:spcAft>
                <a:spcPts val="0"/>
              </a:spcAft>
              <a:buClr>
                <a:schemeClr val="dk2"/>
              </a:buClr>
              <a:buSzPts val="2200"/>
              <a:buFont typeface="Montserrat Black"/>
              <a:buNone/>
              <a:defRPr sz="2200">
                <a:solidFill>
                  <a:schemeClr val="dk2"/>
                </a:solidFill>
                <a:latin typeface="Montserrat Black"/>
                <a:ea typeface="Montserrat Black"/>
                <a:cs typeface="Montserrat Black"/>
                <a:sym typeface="Montserrat Black"/>
              </a:defRPr>
            </a:lvl3pPr>
            <a:lvl4pPr lvl="3" rtl="0">
              <a:lnSpc>
                <a:spcPct val="100000"/>
              </a:lnSpc>
              <a:spcBef>
                <a:spcPts val="0"/>
              </a:spcBef>
              <a:spcAft>
                <a:spcPts val="0"/>
              </a:spcAft>
              <a:buClr>
                <a:schemeClr val="dk2"/>
              </a:buClr>
              <a:buSzPts val="2200"/>
              <a:buFont typeface="Montserrat Black"/>
              <a:buNone/>
              <a:defRPr sz="2200">
                <a:solidFill>
                  <a:schemeClr val="dk2"/>
                </a:solidFill>
                <a:latin typeface="Montserrat Black"/>
                <a:ea typeface="Montserrat Black"/>
                <a:cs typeface="Montserrat Black"/>
                <a:sym typeface="Montserrat Black"/>
              </a:defRPr>
            </a:lvl4pPr>
            <a:lvl5pPr lvl="4" rtl="0">
              <a:lnSpc>
                <a:spcPct val="100000"/>
              </a:lnSpc>
              <a:spcBef>
                <a:spcPts val="0"/>
              </a:spcBef>
              <a:spcAft>
                <a:spcPts val="0"/>
              </a:spcAft>
              <a:buClr>
                <a:schemeClr val="dk2"/>
              </a:buClr>
              <a:buSzPts val="2200"/>
              <a:buFont typeface="Montserrat Black"/>
              <a:buNone/>
              <a:defRPr sz="2200">
                <a:solidFill>
                  <a:schemeClr val="dk2"/>
                </a:solidFill>
                <a:latin typeface="Montserrat Black"/>
                <a:ea typeface="Montserrat Black"/>
                <a:cs typeface="Montserrat Black"/>
                <a:sym typeface="Montserrat Black"/>
              </a:defRPr>
            </a:lvl5pPr>
            <a:lvl6pPr lvl="5" rtl="0">
              <a:lnSpc>
                <a:spcPct val="100000"/>
              </a:lnSpc>
              <a:spcBef>
                <a:spcPts val="0"/>
              </a:spcBef>
              <a:spcAft>
                <a:spcPts val="0"/>
              </a:spcAft>
              <a:buClr>
                <a:schemeClr val="dk2"/>
              </a:buClr>
              <a:buSzPts val="2200"/>
              <a:buFont typeface="Montserrat Black"/>
              <a:buNone/>
              <a:defRPr sz="2200">
                <a:solidFill>
                  <a:schemeClr val="dk2"/>
                </a:solidFill>
                <a:latin typeface="Montserrat Black"/>
                <a:ea typeface="Montserrat Black"/>
                <a:cs typeface="Montserrat Black"/>
                <a:sym typeface="Montserrat Black"/>
              </a:defRPr>
            </a:lvl6pPr>
            <a:lvl7pPr lvl="6" rtl="0">
              <a:lnSpc>
                <a:spcPct val="100000"/>
              </a:lnSpc>
              <a:spcBef>
                <a:spcPts val="0"/>
              </a:spcBef>
              <a:spcAft>
                <a:spcPts val="0"/>
              </a:spcAft>
              <a:buClr>
                <a:schemeClr val="dk2"/>
              </a:buClr>
              <a:buSzPts val="2200"/>
              <a:buFont typeface="Montserrat Black"/>
              <a:buNone/>
              <a:defRPr sz="2200">
                <a:solidFill>
                  <a:schemeClr val="dk2"/>
                </a:solidFill>
                <a:latin typeface="Montserrat Black"/>
                <a:ea typeface="Montserrat Black"/>
                <a:cs typeface="Montserrat Black"/>
                <a:sym typeface="Montserrat Black"/>
              </a:defRPr>
            </a:lvl7pPr>
            <a:lvl8pPr lvl="7" rtl="0">
              <a:lnSpc>
                <a:spcPct val="100000"/>
              </a:lnSpc>
              <a:spcBef>
                <a:spcPts val="0"/>
              </a:spcBef>
              <a:spcAft>
                <a:spcPts val="0"/>
              </a:spcAft>
              <a:buClr>
                <a:schemeClr val="dk2"/>
              </a:buClr>
              <a:buSzPts val="2200"/>
              <a:buFont typeface="Montserrat Black"/>
              <a:buNone/>
              <a:defRPr sz="2200">
                <a:solidFill>
                  <a:schemeClr val="dk2"/>
                </a:solidFill>
                <a:latin typeface="Montserrat Black"/>
                <a:ea typeface="Montserrat Black"/>
                <a:cs typeface="Montserrat Black"/>
                <a:sym typeface="Montserrat Black"/>
              </a:defRPr>
            </a:lvl8pPr>
            <a:lvl9pPr lvl="8" rtl="0">
              <a:lnSpc>
                <a:spcPct val="100000"/>
              </a:lnSpc>
              <a:spcBef>
                <a:spcPts val="0"/>
              </a:spcBef>
              <a:spcAft>
                <a:spcPts val="0"/>
              </a:spcAft>
              <a:buClr>
                <a:schemeClr val="dk2"/>
              </a:buClr>
              <a:buSzPts val="2200"/>
              <a:buFont typeface="Montserrat Black"/>
              <a:buNone/>
              <a:defRPr sz="2200">
                <a:solidFill>
                  <a:schemeClr val="dk2"/>
                </a:solidFill>
                <a:latin typeface="Montserrat Black"/>
                <a:ea typeface="Montserrat Black"/>
                <a:cs typeface="Montserrat Black"/>
                <a:sym typeface="Montserrat Black"/>
              </a:defRPr>
            </a:lvl9pPr>
          </a:lstStyle>
          <a:p>
            <a:endParaRPr/>
          </a:p>
        </p:txBody>
      </p:sp>
      <p:sp>
        <p:nvSpPr>
          <p:cNvPr id="79" name="Google Shape;79;p13"/>
          <p:cNvSpPr txBox="1">
            <a:spLocks noGrp="1"/>
          </p:cNvSpPr>
          <p:nvPr>
            <p:ph type="subTitle" idx="14"/>
          </p:nvPr>
        </p:nvSpPr>
        <p:spPr>
          <a:xfrm>
            <a:off x="1693825" y="3047067"/>
            <a:ext cx="4200000" cy="4284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2"/>
              </a:buClr>
              <a:buSzPts val="2200"/>
              <a:buFont typeface="Montserrat Black"/>
              <a:buNone/>
              <a:defRPr sz="2000">
                <a:latin typeface="Montserrat Black"/>
                <a:ea typeface="Montserrat Black"/>
                <a:cs typeface="Montserrat Black"/>
                <a:sym typeface="Montserrat Black"/>
              </a:defRPr>
            </a:lvl1pPr>
            <a:lvl2pPr lvl="1" rtl="0">
              <a:lnSpc>
                <a:spcPct val="100000"/>
              </a:lnSpc>
              <a:spcBef>
                <a:spcPts val="0"/>
              </a:spcBef>
              <a:spcAft>
                <a:spcPts val="0"/>
              </a:spcAft>
              <a:buClr>
                <a:schemeClr val="dk2"/>
              </a:buClr>
              <a:buSzPts val="2200"/>
              <a:buFont typeface="Montserrat Black"/>
              <a:buNone/>
              <a:defRPr sz="2200">
                <a:solidFill>
                  <a:schemeClr val="dk2"/>
                </a:solidFill>
                <a:latin typeface="Montserrat Black"/>
                <a:ea typeface="Montserrat Black"/>
                <a:cs typeface="Montserrat Black"/>
                <a:sym typeface="Montserrat Black"/>
              </a:defRPr>
            </a:lvl2pPr>
            <a:lvl3pPr lvl="2" rtl="0">
              <a:lnSpc>
                <a:spcPct val="100000"/>
              </a:lnSpc>
              <a:spcBef>
                <a:spcPts val="0"/>
              </a:spcBef>
              <a:spcAft>
                <a:spcPts val="0"/>
              </a:spcAft>
              <a:buClr>
                <a:schemeClr val="dk2"/>
              </a:buClr>
              <a:buSzPts val="2200"/>
              <a:buFont typeface="Montserrat Black"/>
              <a:buNone/>
              <a:defRPr sz="2200">
                <a:solidFill>
                  <a:schemeClr val="dk2"/>
                </a:solidFill>
                <a:latin typeface="Montserrat Black"/>
                <a:ea typeface="Montserrat Black"/>
                <a:cs typeface="Montserrat Black"/>
                <a:sym typeface="Montserrat Black"/>
              </a:defRPr>
            </a:lvl3pPr>
            <a:lvl4pPr lvl="3" rtl="0">
              <a:lnSpc>
                <a:spcPct val="100000"/>
              </a:lnSpc>
              <a:spcBef>
                <a:spcPts val="0"/>
              </a:spcBef>
              <a:spcAft>
                <a:spcPts val="0"/>
              </a:spcAft>
              <a:buClr>
                <a:schemeClr val="dk2"/>
              </a:buClr>
              <a:buSzPts val="2200"/>
              <a:buFont typeface="Montserrat Black"/>
              <a:buNone/>
              <a:defRPr sz="2200">
                <a:solidFill>
                  <a:schemeClr val="dk2"/>
                </a:solidFill>
                <a:latin typeface="Montserrat Black"/>
                <a:ea typeface="Montserrat Black"/>
                <a:cs typeface="Montserrat Black"/>
                <a:sym typeface="Montserrat Black"/>
              </a:defRPr>
            </a:lvl4pPr>
            <a:lvl5pPr lvl="4" rtl="0">
              <a:lnSpc>
                <a:spcPct val="100000"/>
              </a:lnSpc>
              <a:spcBef>
                <a:spcPts val="0"/>
              </a:spcBef>
              <a:spcAft>
                <a:spcPts val="0"/>
              </a:spcAft>
              <a:buClr>
                <a:schemeClr val="dk2"/>
              </a:buClr>
              <a:buSzPts val="2200"/>
              <a:buFont typeface="Montserrat Black"/>
              <a:buNone/>
              <a:defRPr sz="2200">
                <a:solidFill>
                  <a:schemeClr val="dk2"/>
                </a:solidFill>
                <a:latin typeface="Montserrat Black"/>
                <a:ea typeface="Montserrat Black"/>
                <a:cs typeface="Montserrat Black"/>
                <a:sym typeface="Montserrat Black"/>
              </a:defRPr>
            </a:lvl5pPr>
            <a:lvl6pPr lvl="5" rtl="0">
              <a:lnSpc>
                <a:spcPct val="100000"/>
              </a:lnSpc>
              <a:spcBef>
                <a:spcPts val="0"/>
              </a:spcBef>
              <a:spcAft>
                <a:spcPts val="0"/>
              </a:spcAft>
              <a:buClr>
                <a:schemeClr val="dk2"/>
              </a:buClr>
              <a:buSzPts val="2200"/>
              <a:buFont typeface="Montserrat Black"/>
              <a:buNone/>
              <a:defRPr sz="2200">
                <a:solidFill>
                  <a:schemeClr val="dk2"/>
                </a:solidFill>
                <a:latin typeface="Montserrat Black"/>
                <a:ea typeface="Montserrat Black"/>
                <a:cs typeface="Montserrat Black"/>
                <a:sym typeface="Montserrat Black"/>
              </a:defRPr>
            </a:lvl6pPr>
            <a:lvl7pPr lvl="6" rtl="0">
              <a:lnSpc>
                <a:spcPct val="100000"/>
              </a:lnSpc>
              <a:spcBef>
                <a:spcPts val="0"/>
              </a:spcBef>
              <a:spcAft>
                <a:spcPts val="0"/>
              </a:spcAft>
              <a:buClr>
                <a:schemeClr val="dk2"/>
              </a:buClr>
              <a:buSzPts val="2200"/>
              <a:buFont typeface="Montserrat Black"/>
              <a:buNone/>
              <a:defRPr sz="2200">
                <a:solidFill>
                  <a:schemeClr val="dk2"/>
                </a:solidFill>
                <a:latin typeface="Montserrat Black"/>
                <a:ea typeface="Montserrat Black"/>
                <a:cs typeface="Montserrat Black"/>
                <a:sym typeface="Montserrat Black"/>
              </a:defRPr>
            </a:lvl7pPr>
            <a:lvl8pPr lvl="7" rtl="0">
              <a:lnSpc>
                <a:spcPct val="100000"/>
              </a:lnSpc>
              <a:spcBef>
                <a:spcPts val="0"/>
              </a:spcBef>
              <a:spcAft>
                <a:spcPts val="0"/>
              </a:spcAft>
              <a:buClr>
                <a:schemeClr val="dk2"/>
              </a:buClr>
              <a:buSzPts val="2200"/>
              <a:buFont typeface="Montserrat Black"/>
              <a:buNone/>
              <a:defRPr sz="2200">
                <a:solidFill>
                  <a:schemeClr val="dk2"/>
                </a:solidFill>
                <a:latin typeface="Montserrat Black"/>
                <a:ea typeface="Montserrat Black"/>
                <a:cs typeface="Montserrat Black"/>
                <a:sym typeface="Montserrat Black"/>
              </a:defRPr>
            </a:lvl8pPr>
            <a:lvl9pPr lvl="8" rtl="0">
              <a:lnSpc>
                <a:spcPct val="100000"/>
              </a:lnSpc>
              <a:spcBef>
                <a:spcPts val="0"/>
              </a:spcBef>
              <a:spcAft>
                <a:spcPts val="0"/>
              </a:spcAft>
              <a:buClr>
                <a:schemeClr val="dk2"/>
              </a:buClr>
              <a:buSzPts val="2200"/>
              <a:buFont typeface="Montserrat Black"/>
              <a:buNone/>
              <a:defRPr sz="2200">
                <a:solidFill>
                  <a:schemeClr val="dk2"/>
                </a:solidFill>
                <a:latin typeface="Montserrat Black"/>
                <a:ea typeface="Montserrat Black"/>
                <a:cs typeface="Montserrat Black"/>
                <a:sym typeface="Montserrat Black"/>
              </a:defRPr>
            </a:lvl9pPr>
          </a:lstStyle>
          <a:p>
            <a:endParaRPr/>
          </a:p>
        </p:txBody>
      </p:sp>
      <p:sp>
        <p:nvSpPr>
          <p:cNvPr id="80" name="Google Shape;80;p13"/>
          <p:cNvSpPr txBox="1">
            <a:spLocks noGrp="1"/>
          </p:cNvSpPr>
          <p:nvPr>
            <p:ph type="subTitle" idx="15"/>
          </p:nvPr>
        </p:nvSpPr>
        <p:spPr>
          <a:xfrm>
            <a:off x="1693825" y="3866156"/>
            <a:ext cx="4200000" cy="4284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2"/>
              </a:buClr>
              <a:buSzPts val="2200"/>
              <a:buFont typeface="Montserrat Black"/>
              <a:buNone/>
              <a:defRPr sz="2000">
                <a:latin typeface="Montserrat Black"/>
                <a:ea typeface="Montserrat Black"/>
                <a:cs typeface="Montserrat Black"/>
                <a:sym typeface="Montserrat Black"/>
              </a:defRPr>
            </a:lvl1pPr>
            <a:lvl2pPr lvl="1" rtl="0">
              <a:lnSpc>
                <a:spcPct val="100000"/>
              </a:lnSpc>
              <a:spcBef>
                <a:spcPts val="0"/>
              </a:spcBef>
              <a:spcAft>
                <a:spcPts val="0"/>
              </a:spcAft>
              <a:buClr>
                <a:schemeClr val="dk2"/>
              </a:buClr>
              <a:buSzPts val="2200"/>
              <a:buFont typeface="Montserrat Black"/>
              <a:buNone/>
              <a:defRPr sz="2200">
                <a:solidFill>
                  <a:schemeClr val="dk2"/>
                </a:solidFill>
                <a:latin typeface="Montserrat Black"/>
                <a:ea typeface="Montserrat Black"/>
                <a:cs typeface="Montserrat Black"/>
                <a:sym typeface="Montserrat Black"/>
              </a:defRPr>
            </a:lvl2pPr>
            <a:lvl3pPr lvl="2" rtl="0">
              <a:lnSpc>
                <a:spcPct val="100000"/>
              </a:lnSpc>
              <a:spcBef>
                <a:spcPts val="0"/>
              </a:spcBef>
              <a:spcAft>
                <a:spcPts val="0"/>
              </a:spcAft>
              <a:buClr>
                <a:schemeClr val="dk2"/>
              </a:buClr>
              <a:buSzPts val="2200"/>
              <a:buFont typeface="Montserrat Black"/>
              <a:buNone/>
              <a:defRPr sz="2200">
                <a:solidFill>
                  <a:schemeClr val="dk2"/>
                </a:solidFill>
                <a:latin typeface="Montserrat Black"/>
                <a:ea typeface="Montserrat Black"/>
                <a:cs typeface="Montserrat Black"/>
                <a:sym typeface="Montserrat Black"/>
              </a:defRPr>
            </a:lvl3pPr>
            <a:lvl4pPr lvl="3" rtl="0">
              <a:lnSpc>
                <a:spcPct val="100000"/>
              </a:lnSpc>
              <a:spcBef>
                <a:spcPts val="0"/>
              </a:spcBef>
              <a:spcAft>
                <a:spcPts val="0"/>
              </a:spcAft>
              <a:buClr>
                <a:schemeClr val="dk2"/>
              </a:buClr>
              <a:buSzPts val="2200"/>
              <a:buFont typeface="Montserrat Black"/>
              <a:buNone/>
              <a:defRPr sz="2200">
                <a:solidFill>
                  <a:schemeClr val="dk2"/>
                </a:solidFill>
                <a:latin typeface="Montserrat Black"/>
                <a:ea typeface="Montserrat Black"/>
                <a:cs typeface="Montserrat Black"/>
                <a:sym typeface="Montserrat Black"/>
              </a:defRPr>
            </a:lvl4pPr>
            <a:lvl5pPr lvl="4" rtl="0">
              <a:lnSpc>
                <a:spcPct val="100000"/>
              </a:lnSpc>
              <a:spcBef>
                <a:spcPts val="0"/>
              </a:spcBef>
              <a:spcAft>
                <a:spcPts val="0"/>
              </a:spcAft>
              <a:buClr>
                <a:schemeClr val="dk2"/>
              </a:buClr>
              <a:buSzPts val="2200"/>
              <a:buFont typeface="Montserrat Black"/>
              <a:buNone/>
              <a:defRPr sz="2200">
                <a:solidFill>
                  <a:schemeClr val="dk2"/>
                </a:solidFill>
                <a:latin typeface="Montserrat Black"/>
                <a:ea typeface="Montserrat Black"/>
                <a:cs typeface="Montserrat Black"/>
                <a:sym typeface="Montserrat Black"/>
              </a:defRPr>
            </a:lvl5pPr>
            <a:lvl6pPr lvl="5" rtl="0">
              <a:lnSpc>
                <a:spcPct val="100000"/>
              </a:lnSpc>
              <a:spcBef>
                <a:spcPts val="0"/>
              </a:spcBef>
              <a:spcAft>
                <a:spcPts val="0"/>
              </a:spcAft>
              <a:buClr>
                <a:schemeClr val="dk2"/>
              </a:buClr>
              <a:buSzPts val="2200"/>
              <a:buFont typeface="Montserrat Black"/>
              <a:buNone/>
              <a:defRPr sz="2200">
                <a:solidFill>
                  <a:schemeClr val="dk2"/>
                </a:solidFill>
                <a:latin typeface="Montserrat Black"/>
                <a:ea typeface="Montserrat Black"/>
                <a:cs typeface="Montserrat Black"/>
                <a:sym typeface="Montserrat Black"/>
              </a:defRPr>
            </a:lvl6pPr>
            <a:lvl7pPr lvl="6" rtl="0">
              <a:lnSpc>
                <a:spcPct val="100000"/>
              </a:lnSpc>
              <a:spcBef>
                <a:spcPts val="0"/>
              </a:spcBef>
              <a:spcAft>
                <a:spcPts val="0"/>
              </a:spcAft>
              <a:buClr>
                <a:schemeClr val="dk2"/>
              </a:buClr>
              <a:buSzPts val="2200"/>
              <a:buFont typeface="Montserrat Black"/>
              <a:buNone/>
              <a:defRPr sz="2200">
                <a:solidFill>
                  <a:schemeClr val="dk2"/>
                </a:solidFill>
                <a:latin typeface="Montserrat Black"/>
                <a:ea typeface="Montserrat Black"/>
                <a:cs typeface="Montserrat Black"/>
                <a:sym typeface="Montserrat Black"/>
              </a:defRPr>
            </a:lvl7pPr>
            <a:lvl8pPr lvl="7" rtl="0">
              <a:lnSpc>
                <a:spcPct val="100000"/>
              </a:lnSpc>
              <a:spcBef>
                <a:spcPts val="0"/>
              </a:spcBef>
              <a:spcAft>
                <a:spcPts val="0"/>
              </a:spcAft>
              <a:buClr>
                <a:schemeClr val="dk2"/>
              </a:buClr>
              <a:buSzPts val="2200"/>
              <a:buFont typeface="Montserrat Black"/>
              <a:buNone/>
              <a:defRPr sz="2200">
                <a:solidFill>
                  <a:schemeClr val="dk2"/>
                </a:solidFill>
                <a:latin typeface="Montserrat Black"/>
                <a:ea typeface="Montserrat Black"/>
                <a:cs typeface="Montserrat Black"/>
                <a:sym typeface="Montserrat Black"/>
              </a:defRPr>
            </a:lvl8pPr>
            <a:lvl9pPr lvl="8" rtl="0">
              <a:lnSpc>
                <a:spcPct val="100000"/>
              </a:lnSpc>
              <a:spcBef>
                <a:spcPts val="0"/>
              </a:spcBef>
              <a:spcAft>
                <a:spcPts val="0"/>
              </a:spcAft>
              <a:buClr>
                <a:schemeClr val="dk2"/>
              </a:buClr>
              <a:buSzPts val="2200"/>
              <a:buFont typeface="Montserrat Black"/>
              <a:buNone/>
              <a:defRPr sz="2200">
                <a:solidFill>
                  <a:schemeClr val="dk2"/>
                </a:solidFill>
                <a:latin typeface="Montserrat Black"/>
                <a:ea typeface="Montserrat Black"/>
                <a:cs typeface="Montserrat Black"/>
                <a:sym typeface="Montserrat Black"/>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1">
  <p:cSld name="CUSTOM_2">
    <p:spTree>
      <p:nvGrpSpPr>
        <p:cNvPr id="1" name="Shape 87"/>
        <p:cNvGrpSpPr/>
        <p:nvPr/>
      </p:nvGrpSpPr>
      <p:grpSpPr>
        <a:xfrm>
          <a:off x="0" y="0"/>
          <a:ext cx="0" cy="0"/>
          <a:chOff x="0" y="0"/>
          <a:chExt cx="0" cy="0"/>
        </a:xfrm>
      </p:grpSpPr>
      <p:sp>
        <p:nvSpPr>
          <p:cNvPr id="88" name="Google Shape;88;p15"/>
          <p:cNvSpPr txBox="1">
            <a:spLocks noGrp="1"/>
          </p:cNvSpPr>
          <p:nvPr>
            <p:ph type="title"/>
          </p:nvPr>
        </p:nvSpPr>
        <p:spPr>
          <a:xfrm>
            <a:off x="713225" y="539500"/>
            <a:ext cx="7717500" cy="591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000"/>
            </a:lvl1pPr>
            <a:lvl2pPr lvl="1" rtl="0">
              <a:spcBef>
                <a:spcPts val="0"/>
              </a:spcBef>
              <a:spcAft>
                <a:spcPts val="0"/>
              </a:spcAft>
              <a:buSzPts val="2800"/>
              <a:buNone/>
              <a:defRPr sz="2800"/>
            </a:lvl2pPr>
            <a:lvl3pPr lvl="2" rtl="0">
              <a:spcBef>
                <a:spcPts val="0"/>
              </a:spcBef>
              <a:spcAft>
                <a:spcPts val="0"/>
              </a:spcAft>
              <a:buSzPts val="2800"/>
              <a:buNone/>
              <a:defRPr sz="2800"/>
            </a:lvl3pPr>
            <a:lvl4pPr lvl="3" rtl="0">
              <a:spcBef>
                <a:spcPts val="0"/>
              </a:spcBef>
              <a:spcAft>
                <a:spcPts val="0"/>
              </a:spcAft>
              <a:buSzPts val="2800"/>
              <a:buNone/>
              <a:defRPr sz="2800"/>
            </a:lvl4pPr>
            <a:lvl5pPr lvl="4" rtl="0">
              <a:spcBef>
                <a:spcPts val="0"/>
              </a:spcBef>
              <a:spcAft>
                <a:spcPts val="0"/>
              </a:spcAft>
              <a:buSzPts val="2800"/>
              <a:buNone/>
              <a:defRPr sz="2800"/>
            </a:lvl5pPr>
            <a:lvl6pPr lvl="5" rtl="0">
              <a:spcBef>
                <a:spcPts val="0"/>
              </a:spcBef>
              <a:spcAft>
                <a:spcPts val="0"/>
              </a:spcAft>
              <a:buSzPts val="2800"/>
              <a:buNone/>
              <a:defRPr sz="2800"/>
            </a:lvl6pPr>
            <a:lvl7pPr lvl="6" rtl="0">
              <a:spcBef>
                <a:spcPts val="0"/>
              </a:spcBef>
              <a:spcAft>
                <a:spcPts val="0"/>
              </a:spcAft>
              <a:buSzPts val="2800"/>
              <a:buNone/>
              <a:defRPr sz="2800"/>
            </a:lvl7pPr>
            <a:lvl8pPr lvl="7" rtl="0">
              <a:spcBef>
                <a:spcPts val="0"/>
              </a:spcBef>
              <a:spcAft>
                <a:spcPts val="0"/>
              </a:spcAft>
              <a:buSzPts val="2800"/>
              <a:buNone/>
              <a:defRPr sz="2800"/>
            </a:lvl8pPr>
            <a:lvl9pPr lvl="8" rtl="0">
              <a:spcBef>
                <a:spcPts val="0"/>
              </a:spcBef>
              <a:spcAft>
                <a:spcPts val="0"/>
              </a:spcAft>
              <a:buSzPts val="2800"/>
              <a:buNone/>
              <a:defRPr sz="2800"/>
            </a:lvl9pPr>
          </a:lstStyle>
          <a:p>
            <a:endParaRPr/>
          </a:p>
        </p:txBody>
      </p:sp>
      <p:grpSp>
        <p:nvGrpSpPr>
          <p:cNvPr id="89" name="Google Shape;89;p15"/>
          <p:cNvGrpSpPr/>
          <p:nvPr/>
        </p:nvGrpSpPr>
        <p:grpSpPr>
          <a:xfrm flipH="1">
            <a:off x="716538" y="537208"/>
            <a:ext cx="7710925" cy="4069083"/>
            <a:chOff x="716538" y="537208"/>
            <a:chExt cx="7710925" cy="4069083"/>
          </a:xfrm>
        </p:grpSpPr>
        <p:grpSp>
          <p:nvGrpSpPr>
            <p:cNvPr id="90" name="Google Shape;90;p15"/>
            <p:cNvGrpSpPr/>
            <p:nvPr/>
          </p:nvGrpSpPr>
          <p:grpSpPr>
            <a:xfrm flipH="1">
              <a:off x="716538" y="537208"/>
              <a:ext cx="7710925" cy="272996"/>
              <a:chOff x="719875" y="539500"/>
              <a:chExt cx="7710925" cy="272996"/>
            </a:xfrm>
          </p:grpSpPr>
          <p:sp>
            <p:nvSpPr>
              <p:cNvPr id="91" name="Google Shape;91;p15"/>
              <p:cNvSpPr/>
              <p:nvPr/>
            </p:nvSpPr>
            <p:spPr>
              <a:xfrm rot="5400000">
                <a:off x="8160504" y="542200"/>
                <a:ext cx="270296" cy="270296"/>
              </a:xfrm>
              <a:custGeom>
                <a:avLst/>
                <a:gdLst/>
                <a:ahLst/>
                <a:cxnLst/>
                <a:rect l="l" t="t" r="r" b="b"/>
                <a:pathLst>
                  <a:path w="66168" h="66168" extrusionOk="0">
                    <a:moveTo>
                      <a:pt x="0" y="0"/>
                    </a:moveTo>
                    <a:lnTo>
                      <a:pt x="0" y="66168"/>
                    </a:lnTo>
                    <a:cubicBezTo>
                      <a:pt x="0" y="29586"/>
                      <a:pt x="29586" y="0"/>
                      <a:pt x="661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2" name="Google Shape;92;p15"/>
              <p:cNvCxnSpPr/>
              <p:nvPr/>
            </p:nvCxnSpPr>
            <p:spPr>
              <a:xfrm rot="10800000">
                <a:off x="719875" y="539500"/>
                <a:ext cx="7710900" cy="0"/>
              </a:xfrm>
              <a:prstGeom prst="straightConnector1">
                <a:avLst/>
              </a:prstGeom>
              <a:noFill/>
              <a:ln w="38100" cap="flat" cmpd="sng">
                <a:solidFill>
                  <a:schemeClr val="dk2"/>
                </a:solidFill>
                <a:prstDash val="solid"/>
                <a:round/>
                <a:headEnd type="none" w="med" len="med"/>
                <a:tailEnd type="none" w="med" len="med"/>
              </a:ln>
            </p:spPr>
          </p:cxnSp>
        </p:grpSp>
        <p:grpSp>
          <p:nvGrpSpPr>
            <p:cNvPr id="93" name="Google Shape;93;p15"/>
            <p:cNvGrpSpPr/>
            <p:nvPr/>
          </p:nvGrpSpPr>
          <p:grpSpPr>
            <a:xfrm flipH="1">
              <a:off x="716563" y="4334611"/>
              <a:ext cx="7710900" cy="271681"/>
              <a:chOff x="719875" y="4336902"/>
              <a:chExt cx="7710900" cy="271681"/>
            </a:xfrm>
          </p:grpSpPr>
          <p:sp>
            <p:nvSpPr>
              <p:cNvPr id="94" name="Google Shape;94;p15"/>
              <p:cNvSpPr/>
              <p:nvPr/>
            </p:nvSpPr>
            <p:spPr>
              <a:xfrm rot="-5400000">
                <a:off x="720000" y="4336902"/>
                <a:ext cx="268973" cy="268973"/>
              </a:xfrm>
              <a:custGeom>
                <a:avLst/>
                <a:gdLst/>
                <a:ahLst/>
                <a:cxnLst/>
                <a:rect l="l" t="t" r="r" b="b"/>
                <a:pathLst>
                  <a:path w="66168" h="66168" extrusionOk="0">
                    <a:moveTo>
                      <a:pt x="0" y="0"/>
                    </a:moveTo>
                    <a:lnTo>
                      <a:pt x="0" y="66168"/>
                    </a:lnTo>
                    <a:cubicBezTo>
                      <a:pt x="0" y="29586"/>
                      <a:pt x="29586" y="0"/>
                      <a:pt x="661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5" name="Google Shape;95;p15"/>
              <p:cNvCxnSpPr/>
              <p:nvPr/>
            </p:nvCxnSpPr>
            <p:spPr>
              <a:xfrm>
                <a:off x="719875" y="4608583"/>
                <a:ext cx="7710900" cy="0"/>
              </a:xfrm>
              <a:prstGeom prst="straightConnector1">
                <a:avLst/>
              </a:prstGeom>
              <a:noFill/>
              <a:ln w="38100" cap="flat" cmpd="sng">
                <a:solidFill>
                  <a:schemeClr val="dk2"/>
                </a:solidFill>
                <a:prstDash val="solid"/>
                <a:round/>
                <a:headEnd type="none" w="med" len="med"/>
                <a:tailEnd type="none" w="med" len="med"/>
              </a:ln>
            </p:spPr>
          </p:cxnSp>
        </p:gr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le and text 1">
  <p:cSld name="CUSTOM_1_1">
    <p:spTree>
      <p:nvGrpSpPr>
        <p:cNvPr id="1" name="Shape 106"/>
        <p:cNvGrpSpPr/>
        <p:nvPr/>
      </p:nvGrpSpPr>
      <p:grpSpPr>
        <a:xfrm>
          <a:off x="0" y="0"/>
          <a:ext cx="0" cy="0"/>
          <a:chOff x="0" y="0"/>
          <a:chExt cx="0" cy="0"/>
        </a:xfrm>
      </p:grpSpPr>
      <p:sp>
        <p:nvSpPr>
          <p:cNvPr id="107" name="Google Shape;107;p18"/>
          <p:cNvSpPr txBox="1">
            <a:spLocks noGrp="1"/>
          </p:cNvSpPr>
          <p:nvPr>
            <p:ph type="body" idx="1"/>
          </p:nvPr>
        </p:nvSpPr>
        <p:spPr>
          <a:xfrm>
            <a:off x="3507800" y="2190075"/>
            <a:ext cx="4645200" cy="22440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dk2"/>
              </a:buClr>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108" name="Google Shape;108;p18"/>
          <p:cNvSpPr txBox="1">
            <a:spLocks noGrp="1"/>
          </p:cNvSpPr>
          <p:nvPr>
            <p:ph type="title"/>
          </p:nvPr>
        </p:nvSpPr>
        <p:spPr>
          <a:xfrm>
            <a:off x="3507800" y="539500"/>
            <a:ext cx="5275500" cy="5919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168"/>
        <p:cNvGrpSpPr/>
        <p:nvPr/>
      </p:nvGrpSpPr>
      <p:grpSpPr>
        <a:xfrm>
          <a:off x="0" y="0"/>
          <a:ext cx="0" cy="0"/>
          <a:chOff x="0" y="0"/>
          <a:chExt cx="0" cy="0"/>
        </a:xfrm>
      </p:grpSpPr>
      <p:grpSp>
        <p:nvGrpSpPr>
          <p:cNvPr id="169" name="Google Shape;169;p24"/>
          <p:cNvGrpSpPr/>
          <p:nvPr/>
        </p:nvGrpSpPr>
        <p:grpSpPr>
          <a:xfrm flipH="1">
            <a:off x="716538" y="537208"/>
            <a:ext cx="7710925" cy="4069083"/>
            <a:chOff x="716538" y="537208"/>
            <a:chExt cx="7710925" cy="4069083"/>
          </a:xfrm>
        </p:grpSpPr>
        <p:grpSp>
          <p:nvGrpSpPr>
            <p:cNvPr id="170" name="Google Shape;170;p24"/>
            <p:cNvGrpSpPr/>
            <p:nvPr/>
          </p:nvGrpSpPr>
          <p:grpSpPr>
            <a:xfrm flipH="1">
              <a:off x="716538" y="537208"/>
              <a:ext cx="7710925" cy="272996"/>
              <a:chOff x="719875" y="539500"/>
              <a:chExt cx="7710925" cy="272996"/>
            </a:xfrm>
          </p:grpSpPr>
          <p:sp>
            <p:nvSpPr>
              <p:cNvPr id="171" name="Google Shape;171;p24"/>
              <p:cNvSpPr/>
              <p:nvPr/>
            </p:nvSpPr>
            <p:spPr>
              <a:xfrm rot="5400000">
                <a:off x="8160504" y="542200"/>
                <a:ext cx="270296" cy="270296"/>
              </a:xfrm>
              <a:custGeom>
                <a:avLst/>
                <a:gdLst/>
                <a:ahLst/>
                <a:cxnLst/>
                <a:rect l="l" t="t" r="r" b="b"/>
                <a:pathLst>
                  <a:path w="66168" h="66168" extrusionOk="0">
                    <a:moveTo>
                      <a:pt x="0" y="0"/>
                    </a:moveTo>
                    <a:lnTo>
                      <a:pt x="0" y="66168"/>
                    </a:lnTo>
                    <a:cubicBezTo>
                      <a:pt x="0" y="29586"/>
                      <a:pt x="29586" y="0"/>
                      <a:pt x="661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72" name="Google Shape;172;p24"/>
              <p:cNvCxnSpPr/>
              <p:nvPr/>
            </p:nvCxnSpPr>
            <p:spPr>
              <a:xfrm rot="10800000">
                <a:off x="719875" y="539500"/>
                <a:ext cx="7710900" cy="0"/>
              </a:xfrm>
              <a:prstGeom prst="straightConnector1">
                <a:avLst/>
              </a:prstGeom>
              <a:noFill/>
              <a:ln w="38100" cap="flat" cmpd="sng">
                <a:solidFill>
                  <a:schemeClr val="dk2"/>
                </a:solidFill>
                <a:prstDash val="solid"/>
                <a:round/>
                <a:headEnd type="none" w="med" len="med"/>
                <a:tailEnd type="none" w="med" len="med"/>
              </a:ln>
            </p:spPr>
          </p:cxnSp>
        </p:grpSp>
        <p:grpSp>
          <p:nvGrpSpPr>
            <p:cNvPr id="173" name="Google Shape;173;p24"/>
            <p:cNvGrpSpPr/>
            <p:nvPr/>
          </p:nvGrpSpPr>
          <p:grpSpPr>
            <a:xfrm flipH="1">
              <a:off x="716563" y="4334611"/>
              <a:ext cx="7710900" cy="271681"/>
              <a:chOff x="719875" y="4336902"/>
              <a:chExt cx="7710900" cy="271681"/>
            </a:xfrm>
          </p:grpSpPr>
          <p:sp>
            <p:nvSpPr>
              <p:cNvPr id="174" name="Google Shape;174;p24"/>
              <p:cNvSpPr/>
              <p:nvPr/>
            </p:nvSpPr>
            <p:spPr>
              <a:xfrm rot="-5400000">
                <a:off x="720000" y="4336902"/>
                <a:ext cx="268973" cy="268973"/>
              </a:xfrm>
              <a:custGeom>
                <a:avLst/>
                <a:gdLst/>
                <a:ahLst/>
                <a:cxnLst/>
                <a:rect l="l" t="t" r="r" b="b"/>
                <a:pathLst>
                  <a:path w="66168" h="66168" extrusionOk="0">
                    <a:moveTo>
                      <a:pt x="0" y="0"/>
                    </a:moveTo>
                    <a:lnTo>
                      <a:pt x="0" y="66168"/>
                    </a:lnTo>
                    <a:cubicBezTo>
                      <a:pt x="0" y="29586"/>
                      <a:pt x="29586" y="0"/>
                      <a:pt x="661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75" name="Google Shape;175;p24"/>
              <p:cNvCxnSpPr/>
              <p:nvPr/>
            </p:nvCxnSpPr>
            <p:spPr>
              <a:xfrm>
                <a:off x="719875" y="4608583"/>
                <a:ext cx="7710900" cy="0"/>
              </a:xfrm>
              <a:prstGeom prst="straightConnector1">
                <a:avLst/>
              </a:prstGeom>
              <a:noFill/>
              <a:ln w="38100" cap="flat" cmpd="sng">
                <a:solidFill>
                  <a:schemeClr val="dk2"/>
                </a:solidFill>
                <a:prstDash val="solid"/>
                <a:round/>
                <a:headEnd type="none" w="med" len="med"/>
                <a:tailEnd type="none" w="med" len="med"/>
              </a:ln>
            </p:spPr>
          </p:cxnSp>
        </p:gr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176"/>
        <p:cNvGrpSpPr/>
        <p:nvPr/>
      </p:nvGrpSpPr>
      <p:grpSpPr>
        <a:xfrm>
          <a:off x="0" y="0"/>
          <a:ext cx="0" cy="0"/>
          <a:chOff x="0" y="0"/>
          <a:chExt cx="0" cy="0"/>
        </a:xfrm>
      </p:grpSpPr>
      <p:grpSp>
        <p:nvGrpSpPr>
          <p:cNvPr id="177" name="Google Shape;177;p25"/>
          <p:cNvGrpSpPr/>
          <p:nvPr/>
        </p:nvGrpSpPr>
        <p:grpSpPr>
          <a:xfrm>
            <a:off x="716538" y="537208"/>
            <a:ext cx="7710925" cy="272996"/>
            <a:chOff x="719875" y="539500"/>
            <a:chExt cx="7710925" cy="272996"/>
          </a:xfrm>
        </p:grpSpPr>
        <p:sp>
          <p:nvSpPr>
            <p:cNvPr id="178" name="Google Shape;178;p25"/>
            <p:cNvSpPr/>
            <p:nvPr/>
          </p:nvSpPr>
          <p:spPr>
            <a:xfrm rot="5400000">
              <a:off x="8160504" y="542200"/>
              <a:ext cx="270296" cy="270296"/>
            </a:xfrm>
            <a:custGeom>
              <a:avLst/>
              <a:gdLst/>
              <a:ahLst/>
              <a:cxnLst/>
              <a:rect l="l" t="t" r="r" b="b"/>
              <a:pathLst>
                <a:path w="66168" h="66168" extrusionOk="0">
                  <a:moveTo>
                    <a:pt x="0" y="0"/>
                  </a:moveTo>
                  <a:lnTo>
                    <a:pt x="0" y="66168"/>
                  </a:lnTo>
                  <a:cubicBezTo>
                    <a:pt x="0" y="29586"/>
                    <a:pt x="29586" y="0"/>
                    <a:pt x="661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79" name="Google Shape;179;p25"/>
            <p:cNvCxnSpPr/>
            <p:nvPr/>
          </p:nvCxnSpPr>
          <p:spPr>
            <a:xfrm rot="10800000">
              <a:off x="719875" y="539500"/>
              <a:ext cx="7710900" cy="0"/>
            </a:xfrm>
            <a:prstGeom prst="straightConnector1">
              <a:avLst/>
            </a:prstGeom>
            <a:noFill/>
            <a:ln w="38100" cap="flat" cmpd="sng">
              <a:solidFill>
                <a:schemeClr val="dk2"/>
              </a:solidFill>
              <a:prstDash val="solid"/>
              <a:round/>
              <a:headEnd type="none" w="med" len="med"/>
              <a:tailEnd type="none" w="med" len="med"/>
            </a:ln>
          </p:spPr>
        </p:cxn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61"/>
        <p:cNvGrpSpPr/>
        <p:nvPr/>
      </p:nvGrpSpPr>
      <p:grpSpPr>
        <a:xfrm>
          <a:off x="0" y="0"/>
          <a:ext cx="0" cy="0"/>
          <a:chOff x="0" y="0"/>
          <a:chExt cx="0" cy="0"/>
        </a:xfrm>
      </p:grpSpPr>
      <p:sp>
        <p:nvSpPr>
          <p:cNvPr id="62" name="Google Shape;62;p10"/>
          <p:cNvSpPr txBox="1">
            <a:spLocks noGrp="1"/>
          </p:cNvSpPr>
          <p:nvPr>
            <p:ph type="title"/>
          </p:nvPr>
        </p:nvSpPr>
        <p:spPr>
          <a:xfrm>
            <a:off x="717800" y="1602300"/>
            <a:ext cx="3333000" cy="19389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3000">
                <a:solidFill>
                  <a:schemeClr val="lt1"/>
                </a:solidFill>
              </a:defRPr>
            </a:lvl1pPr>
            <a:lvl2pPr lvl="1" rtl="0">
              <a:spcBef>
                <a:spcPts val="0"/>
              </a:spcBef>
              <a:spcAft>
                <a:spcPts val="0"/>
              </a:spcAft>
              <a:buSzPts val="2800"/>
              <a:buNone/>
              <a:defRPr sz="2800"/>
            </a:lvl2pPr>
            <a:lvl3pPr lvl="2" rtl="0">
              <a:spcBef>
                <a:spcPts val="0"/>
              </a:spcBef>
              <a:spcAft>
                <a:spcPts val="0"/>
              </a:spcAft>
              <a:buSzPts val="2800"/>
              <a:buNone/>
              <a:defRPr sz="2800"/>
            </a:lvl3pPr>
            <a:lvl4pPr lvl="3" rtl="0">
              <a:spcBef>
                <a:spcPts val="0"/>
              </a:spcBef>
              <a:spcAft>
                <a:spcPts val="0"/>
              </a:spcAft>
              <a:buSzPts val="2800"/>
              <a:buNone/>
              <a:defRPr sz="2800"/>
            </a:lvl4pPr>
            <a:lvl5pPr lvl="4" rtl="0">
              <a:spcBef>
                <a:spcPts val="0"/>
              </a:spcBef>
              <a:spcAft>
                <a:spcPts val="0"/>
              </a:spcAft>
              <a:buSzPts val="2800"/>
              <a:buNone/>
              <a:defRPr sz="2800"/>
            </a:lvl5pPr>
            <a:lvl6pPr lvl="5" rtl="0">
              <a:spcBef>
                <a:spcPts val="0"/>
              </a:spcBef>
              <a:spcAft>
                <a:spcPts val="0"/>
              </a:spcAft>
              <a:buSzPts val="2800"/>
              <a:buNone/>
              <a:defRPr sz="2800"/>
            </a:lvl6pPr>
            <a:lvl7pPr lvl="6" rtl="0">
              <a:spcBef>
                <a:spcPts val="0"/>
              </a:spcBef>
              <a:spcAft>
                <a:spcPts val="0"/>
              </a:spcAft>
              <a:buSzPts val="2800"/>
              <a:buNone/>
              <a:defRPr sz="2800"/>
            </a:lvl7pPr>
            <a:lvl8pPr lvl="7" rtl="0">
              <a:spcBef>
                <a:spcPts val="0"/>
              </a:spcBef>
              <a:spcAft>
                <a:spcPts val="0"/>
              </a:spcAft>
              <a:buSzPts val="2800"/>
              <a:buNone/>
              <a:defRPr sz="2800"/>
            </a:lvl8pPr>
            <a:lvl9pPr lvl="8" rtl="0">
              <a:spcBef>
                <a:spcPts val="0"/>
              </a:spcBef>
              <a:spcAft>
                <a:spcPts val="0"/>
              </a:spcAft>
              <a:buSzPts val="2800"/>
              <a:buNone/>
              <a:defRPr sz="2800"/>
            </a:lvl9pPr>
          </a:lstStyle>
          <a:p>
            <a:endParaRPr/>
          </a:p>
        </p:txBody>
      </p:sp>
    </p:spTree>
    <p:extLst>
      <p:ext uri="{BB962C8B-B14F-4D97-AF65-F5344CB8AC3E}">
        <p14:creationId xmlns:p14="http://schemas.microsoft.com/office/powerpoint/2010/main" val="11362868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7800" y="539500"/>
            <a:ext cx="7713000" cy="591900"/>
          </a:xfrm>
          <a:prstGeom prst="rect">
            <a:avLst/>
          </a:prstGeom>
          <a:noFill/>
          <a:ln>
            <a:noFill/>
          </a:ln>
        </p:spPr>
        <p:txBody>
          <a:bodyPr spcFirstLastPara="1" wrap="square" lIns="91425" tIns="91425" rIns="91425" bIns="91425" anchor="t" anchorCtr="0">
            <a:noAutofit/>
          </a:bodyPr>
          <a:lstStyle>
            <a:lvl1pPr lvl="0">
              <a:lnSpc>
                <a:spcPct val="100000"/>
              </a:lnSpc>
              <a:spcBef>
                <a:spcPts val="0"/>
              </a:spcBef>
              <a:spcAft>
                <a:spcPts val="0"/>
              </a:spcAft>
              <a:buClr>
                <a:schemeClr val="dk2"/>
              </a:buClr>
              <a:buSzPts val="3000"/>
              <a:buFont typeface="Montserrat Black"/>
              <a:buNone/>
              <a:defRPr sz="3000">
                <a:solidFill>
                  <a:schemeClr val="dk2"/>
                </a:solidFill>
                <a:latin typeface="Montserrat Black"/>
                <a:ea typeface="Montserrat Black"/>
                <a:cs typeface="Montserrat Black"/>
                <a:sym typeface="Montserrat Black"/>
              </a:defRPr>
            </a:lvl1pPr>
            <a:lvl2pPr lvl="1">
              <a:lnSpc>
                <a:spcPct val="100000"/>
              </a:lnSpc>
              <a:spcBef>
                <a:spcPts val="0"/>
              </a:spcBef>
              <a:spcAft>
                <a:spcPts val="0"/>
              </a:spcAft>
              <a:buClr>
                <a:schemeClr val="dk2"/>
              </a:buClr>
              <a:buSzPts val="2800"/>
              <a:buFont typeface="Montserrat Black"/>
              <a:buNone/>
              <a:defRPr sz="2800">
                <a:solidFill>
                  <a:schemeClr val="dk2"/>
                </a:solidFill>
                <a:latin typeface="Montserrat Black"/>
                <a:ea typeface="Montserrat Black"/>
                <a:cs typeface="Montserrat Black"/>
                <a:sym typeface="Montserrat Black"/>
              </a:defRPr>
            </a:lvl2pPr>
            <a:lvl3pPr lvl="2">
              <a:lnSpc>
                <a:spcPct val="100000"/>
              </a:lnSpc>
              <a:spcBef>
                <a:spcPts val="0"/>
              </a:spcBef>
              <a:spcAft>
                <a:spcPts val="0"/>
              </a:spcAft>
              <a:buClr>
                <a:schemeClr val="dk2"/>
              </a:buClr>
              <a:buSzPts val="2800"/>
              <a:buFont typeface="Montserrat Black"/>
              <a:buNone/>
              <a:defRPr sz="2800">
                <a:solidFill>
                  <a:schemeClr val="dk2"/>
                </a:solidFill>
                <a:latin typeface="Montserrat Black"/>
                <a:ea typeface="Montserrat Black"/>
                <a:cs typeface="Montserrat Black"/>
                <a:sym typeface="Montserrat Black"/>
              </a:defRPr>
            </a:lvl3pPr>
            <a:lvl4pPr lvl="3">
              <a:lnSpc>
                <a:spcPct val="100000"/>
              </a:lnSpc>
              <a:spcBef>
                <a:spcPts val="0"/>
              </a:spcBef>
              <a:spcAft>
                <a:spcPts val="0"/>
              </a:spcAft>
              <a:buClr>
                <a:schemeClr val="dk2"/>
              </a:buClr>
              <a:buSzPts val="2800"/>
              <a:buFont typeface="Montserrat Black"/>
              <a:buNone/>
              <a:defRPr sz="2800">
                <a:solidFill>
                  <a:schemeClr val="dk2"/>
                </a:solidFill>
                <a:latin typeface="Montserrat Black"/>
                <a:ea typeface="Montserrat Black"/>
                <a:cs typeface="Montserrat Black"/>
                <a:sym typeface="Montserrat Black"/>
              </a:defRPr>
            </a:lvl4pPr>
            <a:lvl5pPr lvl="4">
              <a:lnSpc>
                <a:spcPct val="100000"/>
              </a:lnSpc>
              <a:spcBef>
                <a:spcPts val="0"/>
              </a:spcBef>
              <a:spcAft>
                <a:spcPts val="0"/>
              </a:spcAft>
              <a:buClr>
                <a:schemeClr val="dk2"/>
              </a:buClr>
              <a:buSzPts val="2800"/>
              <a:buFont typeface="Montserrat Black"/>
              <a:buNone/>
              <a:defRPr sz="2800">
                <a:solidFill>
                  <a:schemeClr val="dk2"/>
                </a:solidFill>
                <a:latin typeface="Montserrat Black"/>
                <a:ea typeface="Montserrat Black"/>
                <a:cs typeface="Montserrat Black"/>
                <a:sym typeface="Montserrat Black"/>
              </a:defRPr>
            </a:lvl5pPr>
            <a:lvl6pPr lvl="5">
              <a:lnSpc>
                <a:spcPct val="100000"/>
              </a:lnSpc>
              <a:spcBef>
                <a:spcPts val="0"/>
              </a:spcBef>
              <a:spcAft>
                <a:spcPts val="0"/>
              </a:spcAft>
              <a:buClr>
                <a:schemeClr val="dk2"/>
              </a:buClr>
              <a:buSzPts val="2800"/>
              <a:buFont typeface="Montserrat Black"/>
              <a:buNone/>
              <a:defRPr sz="2800">
                <a:solidFill>
                  <a:schemeClr val="dk2"/>
                </a:solidFill>
                <a:latin typeface="Montserrat Black"/>
                <a:ea typeface="Montserrat Black"/>
                <a:cs typeface="Montserrat Black"/>
                <a:sym typeface="Montserrat Black"/>
              </a:defRPr>
            </a:lvl6pPr>
            <a:lvl7pPr lvl="6">
              <a:lnSpc>
                <a:spcPct val="100000"/>
              </a:lnSpc>
              <a:spcBef>
                <a:spcPts val="0"/>
              </a:spcBef>
              <a:spcAft>
                <a:spcPts val="0"/>
              </a:spcAft>
              <a:buClr>
                <a:schemeClr val="dk2"/>
              </a:buClr>
              <a:buSzPts val="2800"/>
              <a:buFont typeface="Montserrat Black"/>
              <a:buNone/>
              <a:defRPr sz="2800">
                <a:solidFill>
                  <a:schemeClr val="dk2"/>
                </a:solidFill>
                <a:latin typeface="Montserrat Black"/>
                <a:ea typeface="Montserrat Black"/>
                <a:cs typeface="Montserrat Black"/>
                <a:sym typeface="Montserrat Black"/>
              </a:defRPr>
            </a:lvl7pPr>
            <a:lvl8pPr lvl="7">
              <a:lnSpc>
                <a:spcPct val="100000"/>
              </a:lnSpc>
              <a:spcBef>
                <a:spcPts val="0"/>
              </a:spcBef>
              <a:spcAft>
                <a:spcPts val="0"/>
              </a:spcAft>
              <a:buClr>
                <a:schemeClr val="dk2"/>
              </a:buClr>
              <a:buSzPts val="2800"/>
              <a:buFont typeface="Montserrat Black"/>
              <a:buNone/>
              <a:defRPr sz="2800">
                <a:solidFill>
                  <a:schemeClr val="dk2"/>
                </a:solidFill>
                <a:latin typeface="Montserrat Black"/>
                <a:ea typeface="Montserrat Black"/>
                <a:cs typeface="Montserrat Black"/>
                <a:sym typeface="Montserrat Black"/>
              </a:defRPr>
            </a:lvl8pPr>
            <a:lvl9pPr lvl="8">
              <a:lnSpc>
                <a:spcPct val="100000"/>
              </a:lnSpc>
              <a:spcBef>
                <a:spcPts val="0"/>
              </a:spcBef>
              <a:spcAft>
                <a:spcPts val="0"/>
              </a:spcAft>
              <a:buClr>
                <a:schemeClr val="dk2"/>
              </a:buClr>
              <a:buSzPts val="2800"/>
              <a:buFont typeface="Montserrat Black"/>
              <a:buNone/>
              <a:defRPr sz="2800">
                <a:solidFill>
                  <a:schemeClr val="dk2"/>
                </a:solidFill>
                <a:latin typeface="Montserrat Black"/>
                <a:ea typeface="Montserrat Black"/>
                <a:cs typeface="Montserrat Black"/>
                <a:sym typeface="Montserrat Black"/>
              </a:defRPr>
            </a:lvl9pPr>
          </a:lstStyle>
          <a:p>
            <a:endParaRPr/>
          </a:p>
        </p:txBody>
      </p:sp>
      <p:sp>
        <p:nvSpPr>
          <p:cNvPr id="7" name="Google Shape;7;p1"/>
          <p:cNvSpPr txBox="1">
            <a:spLocks noGrp="1"/>
          </p:cNvSpPr>
          <p:nvPr>
            <p:ph type="body" idx="1"/>
          </p:nvPr>
        </p:nvSpPr>
        <p:spPr>
          <a:xfrm>
            <a:off x="717800" y="1270800"/>
            <a:ext cx="7713000" cy="33378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lt1"/>
              </a:buClr>
              <a:buSzPts val="1400"/>
              <a:buFont typeface="Raleway"/>
              <a:buChar char="●"/>
              <a:defRPr>
                <a:solidFill>
                  <a:schemeClr val="lt1"/>
                </a:solidFill>
                <a:latin typeface="Raleway"/>
                <a:ea typeface="Raleway"/>
                <a:cs typeface="Raleway"/>
                <a:sym typeface="Raleway"/>
              </a:defRPr>
            </a:lvl1pPr>
            <a:lvl2pPr marL="914400" lvl="1" indent="-317500">
              <a:lnSpc>
                <a:spcPct val="100000"/>
              </a:lnSpc>
              <a:spcBef>
                <a:spcPts val="0"/>
              </a:spcBef>
              <a:spcAft>
                <a:spcPts val="0"/>
              </a:spcAft>
              <a:buClr>
                <a:schemeClr val="lt1"/>
              </a:buClr>
              <a:buSzPts val="1400"/>
              <a:buFont typeface="Raleway"/>
              <a:buChar char="○"/>
              <a:defRPr>
                <a:solidFill>
                  <a:schemeClr val="lt1"/>
                </a:solidFill>
                <a:latin typeface="Raleway"/>
                <a:ea typeface="Raleway"/>
                <a:cs typeface="Raleway"/>
                <a:sym typeface="Raleway"/>
              </a:defRPr>
            </a:lvl2pPr>
            <a:lvl3pPr marL="1371600" lvl="2" indent="-317500">
              <a:lnSpc>
                <a:spcPct val="100000"/>
              </a:lnSpc>
              <a:spcBef>
                <a:spcPts val="0"/>
              </a:spcBef>
              <a:spcAft>
                <a:spcPts val="0"/>
              </a:spcAft>
              <a:buClr>
                <a:schemeClr val="lt1"/>
              </a:buClr>
              <a:buSzPts val="1400"/>
              <a:buFont typeface="Raleway"/>
              <a:buChar char="■"/>
              <a:defRPr>
                <a:solidFill>
                  <a:schemeClr val="lt1"/>
                </a:solidFill>
                <a:latin typeface="Raleway"/>
                <a:ea typeface="Raleway"/>
                <a:cs typeface="Raleway"/>
                <a:sym typeface="Raleway"/>
              </a:defRPr>
            </a:lvl3pPr>
            <a:lvl4pPr marL="1828800" lvl="3" indent="-317500">
              <a:lnSpc>
                <a:spcPct val="100000"/>
              </a:lnSpc>
              <a:spcBef>
                <a:spcPts val="0"/>
              </a:spcBef>
              <a:spcAft>
                <a:spcPts val="0"/>
              </a:spcAft>
              <a:buClr>
                <a:schemeClr val="lt1"/>
              </a:buClr>
              <a:buSzPts val="1400"/>
              <a:buFont typeface="Raleway"/>
              <a:buChar char="●"/>
              <a:defRPr>
                <a:solidFill>
                  <a:schemeClr val="lt1"/>
                </a:solidFill>
                <a:latin typeface="Raleway"/>
                <a:ea typeface="Raleway"/>
                <a:cs typeface="Raleway"/>
                <a:sym typeface="Raleway"/>
              </a:defRPr>
            </a:lvl4pPr>
            <a:lvl5pPr marL="2286000" lvl="4" indent="-317500">
              <a:lnSpc>
                <a:spcPct val="100000"/>
              </a:lnSpc>
              <a:spcBef>
                <a:spcPts val="0"/>
              </a:spcBef>
              <a:spcAft>
                <a:spcPts val="0"/>
              </a:spcAft>
              <a:buClr>
                <a:schemeClr val="lt1"/>
              </a:buClr>
              <a:buSzPts val="1400"/>
              <a:buFont typeface="Raleway"/>
              <a:buChar char="○"/>
              <a:defRPr>
                <a:solidFill>
                  <a:schemeClr val="lt1"/>
                </a:solidFill>
                <a:latin typeface="Raleway"/>
                <a:ea typeface="Raleway"/>
                <a:cs typeface="Raleway"/>
                <a:sym typeface="Raleway"/>
              </a:defRPr>
            </a:lvl5pPr>
            <a:lvl6pPr marL="2743200" lvl="5" indent="-317500">
              <a:lnSpc>
                <a:spcPct val="100000"/>
              </a:lnSpc>
              <a:spcBef>
                <a:spcPts val="0"/>
              </a:spcBef>
              <a:spcAft>
                <a:spcPts val="0"/>
              </a:spcAft>
              <a:buClr>
                <a:schemeClr val="lt1"/>
              </a:buClr>
              <a:buSzPts val="1400"/>
              <a:buFont typeface="Raleway"/>
              <a:buChar char="■"/>
              <a:defRPr>
                <a:solidFill>
                  <a:schemeClr val="lt1"/>
                </a:solidFill>
                <a:latin typeface="Raleway"/>
                <a:ea typeface="Raleway"/>
                <a:cs typeface="Raleway"/>
                <a:sym typeface="Raleway"/>
              </a:defRPr>
            </a:lvl6pPr>
            <a:lvl7pPr marL="3200400" lvl="6" indent="-317500">
              <a:lnSpc>
                <a:spcPct val="100000"/>
              </a:lnSpc>
              <a:spcBef>
                <a:spcPts val="0"/>
              </a:spcBef>
              <a:spcAft>
                <a:spcPts val="0"/>
              </a:spcAft>
              <a:buClr>
                <a:schemeClr val="lt1"/>
              </a:buClr>
              <a:buSzPts val="1400"/>
              <a:buFont typeface="Raleway"/>
              <a:buChar char="●"/>
              <a:defRPr>
                <a:solidFill>
                  <a:schemeClr val="lt1"/>
                </a:solidFill>
                <a:latin typeface="Raleway"/>
                <a:ea typeface="Raleway"/>
                <a:cs typeface="Raleway"/>
                <a:sym typeface="Raleway"/>
              </a:defRPr>
            </a:lvl7pPr>
            <a:lvl8pPr marL="3657600" lvl="7" indent="-317500">
              <a:lnSpc>
                <a:spcPct val="100000"/>
              </a:lnSpc>
              <a:spcBef>
                <a:spcPts val="0"/>
              </a:spcBef>
              <a:spcAft>
                <a:spcPts val="0"/>
              </a:spcAft>
              <a:buClr>
                <a:schemeClr val="lt1"/>
              </a:buClr>
              <a:buSzPts val="1400"/>
              <a:buFont typeface="Raleway"/>
              <a:buChar char="○"/>
              <a:defRPr>
                <a:solidFill>
                  <a:schemeClr val="lt1"/>
                </a:solidFill>
                <a:latin typeface="Raleway"/>
                <a:ea typeface="Raleway"/>
                <a:cs typeface="Raleway"/>
                <a:sym typeface="Raleway"/>
              </a:defRPr>
            </a:lvl8pPr>
            <a:lvl9pPr marL="4114800" lvl="8" indent="-317500">
              <a:lnSpc>
                <a:spcPct val="100000"/>
              </a:lnSpc>
              <a:spcBef>
                <a:spcPts val="0"/>
              </a:spcBef>
              <a:spcAft>
                <a:spcPts val="0"/>
              </a:spcAft>
              <a:buClr>
                <a:schemeClr val="lt1"/>
              </a:buClr>
              <a:buSzPts val="1400"/>
              <a:buFont typeface="Raleway"/>
              <a:buChar char="■"/>
              <a:defRPr>
                <a:solidFill>
                  <a:schemeClr val="lt1"/>
                </a:solidFill>
                <a:latin typeface="Raleway"/>
                <a:ea typeface="Raleway"/>
                <a:cs typeface="Raleway"/>
                <a:sym typeface="Raleway"/>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5" r:id="rId2"/>
    <p:sldLayoutId id="2147483658" r:id="rId3"/>
    <p:sldLayoutId id="2147483659" r:id="rId4"/>
    <p:sldLayoutId id="2147483661" r:id="rId5"/>
    <p:sldLayoutId id="2147483664" r:id="rId6"/>
    <p:sldLayoutId id="2147483670" r:id="rId7"/>
    <p:sldLayoutId id="2147483671" r:id="rId8"/>
    <p:sldLayoutId id="2147483675"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5.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5.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4.xml"/><Relationship Id="rId5" Type="http://schemas.microsoft.com/office/2007/relationships/hdphoto" Target="../media/hdphoto1.wdp"/><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89"/>
        <p:cNvGrpSpPr/>
        <p:nvPr/>
      </p:nvGrpSpPr>
      <p:grpSpPr>
        <a:xfrm>
          <a:off x="0" y="0"/>
          <a:ext cx="0" cy="0"/>
          <a:chOff x="0" y="0"/>
          <a:chExt cx="0" cy="0"/>
        </a:xfrm>
      </p:grpSpPr>
      <p:pic>
        <p:nvPicPr>
          <p:cNvPr id="1028" name="Picture 4" descr="3d Black And White Image Of The Coronavirus On Black Background Stock Photo  - Download Image Now - iStock">
            <a:extLst>
              <a:ext uri="{FF2B5EF4-FFF2-40B4-BE49-F238E27FC236}">
                <a16:creationId xmlns:a16="http://schemas.microsoft.com/office/drawing/2014/main" id="{35A989BF-3733-03F8-0393-AF4D04FA26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1106" y="587021"/>
            <a:ext cx="2543190" cy="4021741"/>
          </a:xfrm>
          <a:prstGeom prst="rect">
            <a:avLst/>
          </a:prstGeom>
          <a:noFill/>
          <a:extLst>
            <a:ext uri="{909E8E84-426E-40DD-AFC4-6F175D3DCCD1}">
              <a14:hiddenFill xmlns:a14="http://schemas.microsoft.com/office/drawing/2010/main">
                <a:solidFill>
                  <a:srgbClr val="FFFFFF"/>
                </a:solidFill>
              </a14:hiddenFill>
            </a:ext>
          </a:extLst>
        </p:spPr>
      </p:pic>
      <p:sp>
        <p:nvSpPr>
          <p:cNvPr id="190" name="Google Shape;190;p29"/>
          <p:cNvSpPr txBox="1">
            <a:spLocks noGrp="1"/>
          </p:cNvSpPr>
          <p:nvPr>
            <p:ph type="ctrTitle"/>
          </p:nvPr>
        </p:nvSpPr>
        <p:spPr>
          <a:xfrm>
            <a:off x="3527945" y="1941012"/>
            <a:ext cx="4960800" cy="1452034"/>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IN" dirty="0"/>
              <a:t>COVID-19 </a:t>
            </a:r>
            <a:br>
              <a:rPr lang="en-IN" dirty="0"/>
            </a:br>
            <a:r>
              <a:rPr lang="en-IN" dirty="0"/>
              <a:t>DATA ANALYSIS</a:t>
            </a:r>
            <a:endParaRPr dirty="0"/>
          </a:p>
        </p:txBody>
      </p:sp>
      <p:sp>
        <p:nvSpPr>
          <p:cNvPr id="191" name="Google Shape;191;p29"/>
          <p:cNvSpPr txBox="1">
            <a:spLocks noGrp="1"/>
          </p:cNvSpPr>
          <p:nvPr>
            <p:ph type="subTitle" idx="1"/>
          </p:nvPr>
        </p:nvSpPr>
        <p:spPr>
          <a:xfrm>
            <a:off x="5677615" y="3840429"/>
            <a:ext cx="3661875" cy="633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t>By: Swati Taheem (07213702020)</a:t>
            </a:r>
          </a:p>
          <a:p>
            <a:pPr marL="0" lvl="0" indent="0" algn="l" rtl="0">
              <a:spcBef>
                <a:spcPts val="0"/>
              </a:spcBef>
              <a:spcAft>
                <a:spcPts val="0"/>
              </a:spcAft>
              <a:buNone/>
            </a:pPr>
            <a:r>
              <a:rPr lang="en-IN" dirty="0"/>
              <a:t>     : </a:t>
            </a:r>
            <a:r>
              <a:rPr lang="en-IN" dirty="0" err="1"/>
              <a:t>Parshav</a:t>
            </a:r>
            <a:r>
              <a:rPr lang="en-IN" dirty="0"/>
              <a:t> Kumar (04813702020)</a:t>
            </a:r>
            <a:endParaRPr dirty="0"/>
          </a:p>
        </p:txBody>
      </p:sp>
      <p:cxnSp>
        <p:nvCxnSpPr>
          <p:cNvPr id="192" name="Google Shape;192;p29"/>
          <p:cNvCxnSpPr/>
          <p:nvPr/>
        </p:nvCxnSpPr>
        <p:spPr>
          <a:xfrm>
            <a:off x="3546175" y="4460073"/>
            <a:ext cx="2102100" cy="0"/>
          </a:xfrm>
          <a:prstGeom prst="straightConnector1">
            <a:avLst/>
          </a:prstGeom>
          <a:noFill/>
          <a:ln w="38100" cap="flat" cmpd="sng">
            <a:solidFill>
              <a:schemeClr val="dk2"/>
            </a:solidFill>
            <a:prstDash val="solid"/>
            <a:round/>
            <a:headEnd type="none" w="med" len="med"/>
            <a:tailEnd type="none" w="med" len="med"/>
          </a:ln>
        </p:spPr>
      </p:cxnSp>
      <p:grpSp>
        <p:nvGrpSpPr>
          <p:cNvPr id="206" name="Google Shape;206;p29"/>
          <p:cNvGrpSpPr/>
          <p:nvPr/>
        </p:nvGrpSpPr>
        <p:grpSpPr>
          <a:xfrm rot="10800000" flipH="1">
            <a:off x="4987620" y="1061610"/>
            <a:ext cx="1201071" cy="361589"/>
            <a:chOff x="3546175" y="1358100"/>
            <a:chExt cx="1201071" cy="361589"/>
          </a:xfrm>
        </p:grpSpPr>
        <p:sp>
          <p:nvSpPr>
            <p:cNvPr id="207" name="Google Shape;207;p29"/>
            <p:cNvSpPr/>
            <p:nvPr/>
          </p:nvSpPr>
          <p:spPr>
            <a:xfrm>
              <a:off x="3546175" y="1358100"/>
              <a:ext cx="360691" cy="361589"/>
            </a:xfrm>
            <a:custGeom>
              <a:avLst/>
              <a:gdLst/>
              <a:ahLst/>
              <a:cxnLst/>
              <a:rect l="l" t="t" r="r" b="b"/>
              <a:pathLst>
                <a:path w="36975" h="37067" extrusionOk="0">
                  <a:moveTo>
                    <a:pt x="18487" y="0"/>
                  </a:moveTo>
                  <a:lnTo>
                    <a:pt x="16361" y="6840"/>
                  </a:lnTo>
                  <a:cubicBezTo>
                    <a:pt x="14882" y="11369"/>
                    <a:pt x="11277" y="14882"/>
                    <a:pt x="6748" y="16361"/>
                  </a:cubicBezTo>
                  <a:lnTo>
                    <a:pt x="0" y="18487"/>
                  </a:lnTo>
                  <a:lnTo>
                    <a:pt x="6748" y="20613"/>
                  </a:lnTo>
                  <a:cubicBezTo>
                    <a:pt x="11277" y="22092"/>
                    <a:pt x="14882" y="25697"/>
                    <a:pt x="16269" y="30226"/>
                  </a:cubicBezTo>
                  <a:lnTo>
                    <a:pt x="18487" y="37066"/>
                  </a:lnTo>
                  <a:lnTo>
                    <a:pt x="20613" y="30226"/>
                  </a:lnTo>
                  <a:cubicBezTo>
                    <a:pt x="22092" y="25697"/>
                    <a:pt x="25605" y="22092"/>
                    <a:pt x="30226" y="20613"/>
                  </a:cubicBezTo>
                  <a:lnTo>
                    <a:pt x="36974" y="18487"/>
                  </a:lnTo>
                  <a:lnTo>
                    <a:pt x="30226" y="16361"/>
                  </a:lnTo>
                  <a:cubicBezTo>
                    <a:pt x="25697" y="14974"/>
                    <a:pt x="22092" y="11369"/>
                    <a:pt x="20613" y="6840"/>
                  </a:cubicBezTo>
                  <a:lnTo>
                    <a:pt x="184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9"/>
            <p:cNvSpPr/>
            <p:nvPr/>
          </p:nvSpPr>
          <p:spPr>
            <a:xfrm>
              <a:off x="3966365" y="1358100"/>
              <a:ext cx="360691" cy="361589"/>
            </a:xfrm>
            <a:custGeom>
              <a:avLst/>
              <a:gdLst/>
              <a:ahLst/>
              <a:cxnLst/>
              <a:rect l="l" t="t" r="r" b="b"/>
              <a:pathLst>
                <a:path w="36975" h="37067" extrusionOk="0">
                  <a:moveTo>
                    <a:pt x="18487" y="0"/>
                  </a:moveTo>
                  <a:lnTo>
                    <a:pt x="16361" y="6840"/>
                  </a:lnTo>
                  <a:cubicBezTo>
                    <a:pt x="14882" y="11369"/>
                    <a:pt x="11277" y="14882"/>
                    <a:pt x="6748" y="16361"/>
                  </a:cubicBezTo>
                  <a:lnTo>
                    <a:pt x="0" y="18487"/>
                  </a:lnTo>
                  <a:lnTo>
                    <a:pt x="6748" y="20613"/>
                  </a:lnTo>
                  <a:cubicBezTo>
                    <a:pt x="11277" y="22092"/>
                    <a:pt x="14882" y="25697"/>
                    <a:pt x="16269" y="30226"/>
                  </a:cubicBezTo>
                  <a:lnTo>
                    <a:pt x="18487" y="37066"/>
                  </a:lnTo>
                  <a:lnTo>
                    <a:pt x="20613" y="30226"/>
                  </a:lnTo>
                  <a:cubicBezTo>
                    <a:pt x="22092" y="25697"/>
                    <a:pt x="25605" y="22092"/>
                    <a:pt x="30226" y="20613"/>
                  </a:cubicBezTo>
                  <a:lnTo>
                    <a:pt x="36974" y="18487"/>
                  </a:lnTo>
                  <a:lnTo>
                    <a:pt x="30226" y="16361"/>
                  </a:lnTo>
                  <a:cubicBezTo>
                    <a:pt x="25697" y="14974"/>
                    <a:pt x="22092" y="11369"/>
                    <a:pt x="20613" y="6840"/>
                  </a:cubicBezTo>
                  <a:lnTo>
                    <a:pt x="184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9"/>
            <p:cNvSpPr/>
            <p:nvPr/>
          </p:nvSpPr>
          <p:spPr>
            <a:xfrm>
              <a:off x="4386555" y="1358100"/>
              <a:ext cx="360691" cy="361589"/>
            </a:xfrm>
            <a:custGeom>
              <a:avLst/>
              <a:gdLst/>
              <a:ahLst/>
              <a:cxnLst/>
              <a:rect l="l" t="t" r="r" b="b"/>
              <a:pathLst>
                <a:path w="36975" h="37067" extrusionOk="0">
                  <a:moveTo>
                    <a:pt x="18487" y="0"/>
                  </a:moveTo>
                  <a:lnTo>
                    <a:pt x="16361" y="6840"/>
                  </a:lnTo>
                  <a:cubicBezTo>
                    <a:pt x="14882" y="11369"/>
                    <a:pt x="11277" y="14882"/>
                    <a:pt x="6748" y="16361"/>
                  </a:cubicBezTo>
                  <a:lnTo>
                    <a:pt x="0" y="18487"/>
                  </a:lnTo>
                  <a:lnTo>
                    <a:pt x="6748" y="20613"/>
                  </a:lnTo>
                  <a:cubicBezTo>
                    <a:pt x="11277" y="22092"/>
                    <a:pt x="14882" y="25697"/>
                    <a:pt x="16269" y="30226"/>
                  </a:cubicBezTo>
                  <a:lnTo>
                    <a:pt x="18487" y="37066"/>
                  </a:lnTo>
                  <a:lnTo>
                    <a:pt x="20613" y="30226"/>
                  </a:lnTo>
                  <a:cubicBezTo>
                    <a:pt x="22092" y="25697"/>
                    <a:pt x="25605" y="22092"/>
                    <a:pt x="30226" y="20613"/>
                  </a:cubicBezTo>
                  <a:lnTo>
                    <a:pt x="36974" y="18487"/>
                  </a:lnTo>
                  <a:lnTo>
                    <a:pt x="30226" y="16361"/>
                  </a:lnTo>
                  <a:cubicBezTo>
                    <a:pt x="25697" y="14974"/>
                    <a:pt x="22092" y="11369"/>
                    <a:pt x="20613" y="6840"/>
                  </a:cubicBezTo>
                  <a:lnTo>
                    <a:pt x="184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0" name="Google Shape;210;p29"/>
          <p:cNvSpPr/>
          <p:nvPr/>
        </p:nvSpPr>
        <p:spPr>
          <a:xfrm rot="10800000" flipH="1">
            <a:off x="3588200" y="1064798"/>
            <a:ext cx="1201200" cy="3552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2" name="Google Shape;212;p29"/>
          <p:cNvGrpSpPr/>
          <p:nvPr/>
        </p:nvGrpSpPr>
        <p:grpSpPr>
          <a:xfrm>
            <a:off x="719836" y="561342"/>
            <a:ext cx="7710900" cy="4073100"/>
            <a:chOff x="719875" y="539075"/>
            <a:chExt cx="7710900" cy="4073100"/>
          </a:xfrm>
        </p:grpSpPr>
        <p:cxnSp>
          <p:nvCxnSpPr>
            <p:cNvPr id="213" name="Google Shape;213;p29"/>
            <p:cNvCxnSpPr>
              <a:stCxn id="214" idx="1"/>
              <a:endCxn id="215" idx="3"/>
            </p:cNvCxnSpPr>
            <p:nvPr/>
          </p:nvCxnSpPr>
          <p:spPr>
            <a:xfrm rot="10800000">
              <a:off x="719875" y="539500"/>
              <a:ext cx="7710900" cy="0"/>
            </a:xfrm>
            <a:prstGeom prst="straightConnector1">
              <a:avLst/>
            </a:prstGeom>
            <a:noFill/>
            <a:ln w="38100" cap="flat" cmpd="sng">
              <a:solidFill>
                <a:schemeClr val="dk2"/>
              </a:solidFill>
              <a:prstDash val="solid"/>
              <a:round/>
              <a:headEnd type="none" w="med" len="med"/>
              <a:tailEnd type="none" w="med" len="med"/>
            </a:ln>
          </p:spPr>
        </p:cxnSp>
        <p:cxnSp>
          <p:nvCxnSpPr>
            <p:cNvPr id="216" name="Google Shape;216;p29"/>
            <p:cNvCxnSpPr>
              <a:stCxn id="217" idx="2"/>
              <a:endCxn id="218" idx="0"/>
            </p:cNvCxnSpPr>
            <p:nvPr/>
          </p:nvCxnSpPr>
          <p:spPr>
            <a:xfrm>
              <a:off x="3253675" y="539075"/>
              <a:ext cx="0" cy="4073100"/>
            </a:xfrm>
            <a:prstGeom prst="straightConnector1">
              <a:avLst/>
            </a:prstGeom>
            <a:noFill/>
            <a:ln w="38100" cap="flat" cmpd="sng">
              <a:solidFill>
                <a:schemeClr val="dk2"/>
              </a:solidFill>
              <a:prstDash val="solid"/>
              <a:round/>
              <a:headEnd type="none" w="med" len="med"/>
              <a:tailEnd type="none" w="med" len="med"/>
            </a:ln>
          </p:spPr>
        </p:cxnSp>
        <p:sp>
          <p:nvSpPr>
            <p:cNvPr id="219" name="Google Shape;219;p29"/>
            <p:cNvSpPr/>
            <p:nvPr/>
          </p:nvSpPr>
          <p:spPr>
            <a:xfrm>
              <a:off x="2919198" y="539502"/>
              <a:ext cx="668964" cy="334484"/>
            </a:xfrm>
            <a:custGeom>
              <a:avLst/>
              <a:gdLst/>
              <a:ahLst/>
              <a:cxnLst/>
              <a:rect l="l" t="t" r="r" b="b"/>
              <a:pathLst>
                <a:path w="132337" h="66169" extrusionOk="0">
                  <a:moveTo>
                    <a:pt x="1" y="1"/>
                  </a:moveTo>
                  <a:cubicBezTo>
                    <a:pt x="36582" y="1"/>
                    <a:pt x="66168" y="29682"/>
                    <a:pt x="66168" y="66168"/>
                  </a:cubicBezTo>
                  <a:cubicBezTo>
                    <a:pt x="66168" y="29682"/>
                    <a:pt x="95849" y="1"/>
                    <a:pt x="132336"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anim calcmode="lin" valueType="num">
                                      <p:cBhvr additive="base">
                                        <p:cTn id="7" dur="500" fill="hold"/>
                                        <p:tgtEl>
                                          <p:spTgt spid="1028"/>
                                        </p:tgtEl>
                                        <p:attrNameLst>
                                          <p:attrName>ppt_x</p:attrName>
                                        </p:attrNameLst>
                                      </p:cBhvr>
                                      <p:tavLst>
                                        <p:tav tm="0">
                                          <p:val>
                                            <p:strVal val="#ppt_x"/>
                                          </p:val>
                                        </p:tav>
                                        <p:tav tm="100000">
                                          <p:val>
                                            <p:strVal val="#ppt_x"/>
                                          </p:val>
                                        </p:tav>
                                      </p:tavLst>
                                    </p:anim>
                                    <p:anim calcmode="lin" valueType="num">
                                      <p:cBhvr additive="base">
                                        <p:cTn id="8" dur="500" fill="hold"/>
                                        <p:tgtEl>
                                          <p:spTgt spid="10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60"/>
        <p:cNvGrpSpPr/>
        <p:nvPr/>
      </p:nvGrpSpPr>
      <p:grpSpPr>
        <a:xfrm>
          <a:off x="0" y="0"/>
          <a:ext cx="0" cy="0"/>
          <a:chOff x="0" y="0"/>
          <a:chExt cx="0" cy="0"/>
        </a:xfrm>
      </p:grpSpPr>
      <p:sp>
        <p:nvSpPr>
          <p:cNvPr id="861" name="Google Shape;861;p51"/>
          <p:cNvSpPr txBox="1">
            <a:spLocks noGrp="1"/>
          </p:cNvSpPr>
          <p:nvPr>
            <p:ph type="title"/>
          </p:nvPr>
        </p:nvSpPr>
        <p:spPr>
          <a:xfrm>
            <a:off x="713225" y="539500"/>
            <a:ext cx="7717500" cy="59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sz="3200" dirty="0">
                <a:solidFill>
                  <a:schemeClr val="bg2">
                    <a:lumMod val="60000"/>
                    <a:lumOff val="40000"/>
                  </a:schemeClr>
                </a:solidFill>
                <a:latin typeface="MuseoSans"/>
              </a:rPr>
              <a:t>Country wise Covid cases till June 2022</a:t>
            </a:r>
            <a:endParaRPr lang="en-IN" dirty="0"/>
          </a:p>
        </p:txBody>
      </p:sp>
      <p:sp>
        <p:nvSpPr>
          <p:cNvPr id="3" name="TextBox 2">
            <a:extLst>
              <a:ext uri="{FF2B5EF4-FFF2-40B4-BE49-F238E27FC236}">
                <a16:creationId xmlns:a16="http://schemas.microsoft.com/office/drawing/2014/main" id="{19F4AC57-7C87-E847-064D-3BC2E23EB382}"/>
              </a:ext>
            </a:extLst>
          </p:cNvPr>
          <p:cNvSpPr txBox="1"/>
          <p:nvPr/>
        </p:nvSpPr>
        <p:spPr>
          <a:xfrm>
            <a:off x="713225" y="1131400"/>
            <a:ext cx="7717500" cy="830997"/>
          </a:xfrm>
          <a:prstGeom prst="rect">
            <a:avLst/>
          </a:prstGeom>
          <a:noFill/>
        </p:spPr>
        <p:txBody>
          <a:bodyPr wrap="square" rtlCol="0">
            <a:spAutoFit/>
          </a:bodyPr>
          <a:lstStyle/>
          <a:p>
            <a:r>
              <a:rPr lang="en-US" sz="1200" dirty="0">
                <a:solidFill>
                  <a:schemeClr val="bg2">
                    <a:lumMod val="40000"/>
                    <a:lumOff val="60000"/>
                  </a:schemeClr>
                </a:solidFill>
              </a:rPr>
              <a:t>So, to make it clear and </a:t>
            </a:r>
            <a:r>
              <a:rPr lang="en-US" sz="1200" dirty="0" err="1">
                <a:solidFill>
                  <a:schemeClr val="bg2">
                    <a:lumMod val="40000"/>
                    <a:lumOff val="60000"/>
                  </a:schemeClr>
                </a:solidFill>
              </a:rPr>
              <a:t>foir</a:t>
            </a:r>
            <a:r>
              <a:rPr lang="en-US" sz="1200" dirty="0">
                <a:solidFill>
                  <a:schemeClr val="bg2">
                    <a:lumMod val="40000"/>
                    <a:lumOff val="60000"/>
                  </a:schemeClr>
                </a:solidFill>
              </a:rPr>
              <a:t> proper visualization we extracted the country names based on alphabetical order for example, if we want to visualize only in between the particular country with the </a:t>
            </a:r>
            <a:r>
              <a:rPr lang="en-US" sz="1200" dirty="0" err="1">
                <a:solidFill>
                  <a:schemeClr val="bg2">
                    <a:lumMod val="40000"/>
                    <a:lumOff val="60000"/>
                  </a:schemeClr>
                </a:solidFill>
              </a:rPr>
              <a:t>total_confirmed</a:t>
            </a:r>
            <a:r>
              <a:rPr lang="en-US" sz="1200" dirty="0">
                <a:solidFill>
                  <a:schemeClr val="bg2">
                    <a:lumMod val="40000"/>
                    <a:lumOff val="60000"/>
                  </a:schemeClr>
                </a:solidFill>
              </a:rPr>
              <a:t> cases where country name starts only with particular alphabet (“A”, “B”, “C”, ….. , “Z”).Then we done this the following way:-</a:t>
            </a:r>
            <a:endParaRPr lang="en-IN" sz="1200" dirty="0">
              <a:solidFill>
                <a:schemeClr val="bg2">
                  <a:lumMod val="40000"/>
                  <a:lumOff val="60000"/>
                </a:schemeClr>
              </a:solidFill>
            </a:endParaRPr>
          </a:p>
          <a:p>
            <a:endParaRPr lang="en-IN" sz="1200" dirty="0">
              <a:solidFill>
                <a:schemeClr val="bg2">
                  <a:lumMod val="40000"/>
                  <a:lumOff val="60000"/>
                </a:schemeClr>
              </a:solidFill>
            </a:endParaRPr>
          </a:p>
        </p:txBody>
      </p:sp>
      <p:pic>
        <p:nvPicPr>
          <p:cNvPr id="4" name="Picture 3">
            <a:extLst>
              <a:ext uri="{FF2B5EF4-FFF2-40B4-BE49-F238E27FC236}">
                <a16:creationId xmlns:a16="http://schemas.microsoft.com/office/drawing/2014/main" id="{AE5E3075-62B6-00BA-7391-A4450EEA7DD9}"/>
              </a:ext>
            </a:extLst>
          </p:cNvPr>
          <p:cNvPicPr>
            <a:picLocks noChangeAspect="1"/>
          </p:cNvPicPr>
          <p:nvPr/>
        </p:nvPicPr>
        <p:blipFill rotWithShape="1">
          <a:blip r:embed="rId3"/>
          <a:srcRect l="15018" t="22282" r="50716" b="43039"/>
          <a:stretch/>
        </p:blipFill>
        <p:spPr bwMode="auto">
          <a:xfrm>
            <a:off x="868680" y="1962398"/>
            <a:ext cx="3482340" cy="248697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53640926-AAD7-44D8-BBD7-CCE9431645EC}">
              <a14:shadowObscured xmlns:a14="http://schemas.microsoft.com/office/drawing/2010/main"/>
            </a:ext>
          </a:extLst>
        </p:spPr>
      </p:pic>
      <p:pic>
        <p:nvPicPr>
          <p:cNvPr id="5" name="Picture 4">
            <a:extLst>
              <a:ext uri="{FF2B5EF4-FFF2-40B4-BE49-F238E27FC236}">
                <a16:creationId xmlns:a16="http://schemas.microsoft.com/office/drawing/2014/main" id="{28907787-394D-504F-CBD5-50EC381E74E3}"/>
              </a:ext>
            </a:extLst>
          </p:cNvPr>
          <p:cNvPicPr>
            <a:picLocks noChangeAspect="1"/>
          </p:cNvPicPr>
          <p:nvPr/>
        </p:nvPicPr>
        <p:blipFill rotWithShape="1">
          <a:blip r:embed="rId4"/>
          <a:srcRect l="12130" t="46146" r="13394" b="2759"/>
          <a:stretch/>
        </p:blipFill>
        <p:spPr>
          <a:xfrm>
            <a:off x="4571975" y="1962397"/>
            <a:ext cx="3916680" cy="248697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822606156"/>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60"/>
        <p:cNvGrpSpPr/>
        <p:nvPr/>
      </p:nvGrpSpPr>
      <p:grpSpPr>
        <a:xfrm>
          <a:off x="0" y="0"/>
          <a:ext cx="0" cy="0"/>
          <a:chOff x="0" y="0"/>
          <a:chExt cx="0" cy="0"/>
        </a:xfrm>
      </p:grpSpPr>
      <p:sp>
        <p:nvSpPr>
          <p:cNvPr id="861" name="Google Shape;861;p51"/>
          <p:cNvSpPr txBox="1">
            <a:spLocks noGrp="1"/>
          </p:cNvSpPr>
          <p:nvPr>
            <p:ph type="title"/>
          </p:nvPr>
        </p:nvSpPr>
        <p:spPr>
          <a:xfrm>
            <a:off x="713225" y="539500"/>
            <a:ext cx="7717500" cy="591900"/>
          </a:xfrm>
          <a:prstGeom prst="rect">
            <a:avLst/>
          </a:prstGeom>
        </p:spPr>
        <p:txBody>
          <a:bodyPr spcFirstLastPara="1" wrap="square" lIns="91425" tIns="91425" rIns="91425" bIns="91425" anchor="t" anchorCtr="0">
            <a:noAutofit/>
          </a:bodyPr>
          <a:lstStyle/>
          <a:p>
            <a:pPr algn="l"/>
            <a:r>
              <a:rPr lang="en-IN" sz="3200" dirty="0">
                <a:solidFill>
                  <a:schemeClr val="bg2">
                    <a:lumMod val="60000"/>
                    <a:lumOff val="40000"/>
                  </a:schemeClr>
                </a:solidFill>
                <a:latin typeface="MuseoSans"/>
              </a:rPr>
              <a:t>State wise Covid cases of India till June 2022</a:t>
            </a:r>
            <a:br>
              <a:rPr lang="en-IN" sz="3200" dirty="0">
                <a:solidFill>
                  <a:schemeClr val="bg2">
                    <a:lumMod val="60000"/>
                    <a:lumOff val="40000"/>
                  </a:schemeClr>
                </a:solidFill>
                <a:latin typeface="MuseoSans"/>
              </a:rPr>
            </a:br>
            <a:endParaRPr lang="en-IN" dirty="0"/>
          </a:p>
        </p:txBody>
      </p:sp>
      <p:pic>
        <p:nvPicPr>
          <p:cNvPr id="6" name="Picture 5">
            <a:extLst>
              <a:ext uri="{FF2B5EF4-FFF2-40B4-BE49-F238E27FC236}">
                <a16:creationId xmlns:a16="http://schemas.microsoft.com/office/drawing/2014/main" id="{C19874C3-7184-D680-8D1E-056C79E77334}"/>
              </a:ext>
            </a:extLst>
          </p:cNvPr>
          <p:cNvPicPr/>
          <p:nvPr/>
        </p:nvPicPr>
        <p:blipFill rotWithShape="1">
          <a:blip r:embed="rId3">
            <a:extLst>
              <a:ext uri="{28A0092B-C50C-407E-A947-70E740481C1C}">
                <a14:useLocalDpi xmlns:a14="http://schemas.microsoft.com/office/drawing/2010/main" val="0"/>
              </a:ext>
            </a:extLst>
          </a:blip>
          <a:srcRect t="-2210"/>
          <a:stretch/>
        </p:blipFill>
        <p:spPr bwMode="auto">
          <a:xfrm>
            <a:off x="2460702" y="1131400"/>
            <a:ext cx="6035598" cy="335678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53640926-AAD7-44D8-BBD7-CCE9431645EC}">
              <a14:shadowObscured xmlns:a14="http://schemas.microsoft.com/office/drawing/2010/main"/>
            </a:ext>
          </a:extLst>
        </p:spPr>
      </p:pic>
      <p:sp>
        <p:nvSpPr>
          <p:cNvPr id="7" name="TextBox 6">
            <a:extLst>
              <a:ext uri="{FF2B5EF4-FFF2-40B4-BE49-F238E27FC236}">
                <a16:creationId xmlns:a16="http://schemas.microsoft.com/office/drawing/2014/main" id="{65F9885F-914B-7A38-FD7E-CE31FD6B8972}"/>
              </a:ext>
            </a:extLst>
          </p:cNvPr>
          <p:cNvSpPr txBox="1"/>
          <p:nvPr/>
        </p:nvSpPr>
        <p:spPr>
          <a:xfrm>
            <a:off x="784860" y="1249680"/>
            <a:ext cx="1594067" cy="2031325"/>
          </a:xfrm>
          <a:prstGeom prst="rect">
            <a:avLst/>
          </a:prstGeom>
          <a:noFill/>
        </p:spPr>
        <p:txBody>
          <a:bodyPr wrap="square" rtlCol="0">
            <a:spAutoFit/>
          </a:bodyPr>
          <a:lstStyle/>
          <a:p>
            <a:pPr algn="just"/>
            <a:r>
              <a:rPr lang="en-IN" dirty="0">
                <a:solidFill>
                  <a:schemeClr val="bg2">
                    <a:lumMod val="40000"/>
                    <a:lumOff val="60000"/>
                  </a:schemeClr>
                </a:solidFill>
              </a:rPr>
              <a:t>In this we have the dataset of covid-19 cases in India .As there are 28 states and 8 union territories in India so it is easier to visualize them together.</a:t>
            </a:r>
          </a:p>
        </p:txBody>
      </p:sp>
    </p:spTree>
    <p:extLst>
      <p:ext uri="{BB962C8B-B14F-4D97-AF65-F5344CB8AC3E}">
        <p14:creationId xmlns:p14="http://schemas.microsoft.com/office/powerpoint/2010/main" val="2367952291"/>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860"/>
        <p:cNvGrpSpPr/>
        <p:nvPr/>
      </p:nvGrpSpPr>
      <p:grpSpPr>
        <a:xfrm>
          <a:off x="0" y="0"/>
          <a:ext cx="0" cy="0"/>
          <a:chOff x="0" y="0"/>
          <a:chExt cx="0" cy="0"/>
        </a:xfrm>
      </p:grpSpPr>
      <p:sp>
        <p:nvSpPr>
          <p:cNvPr id="861" name="Google Shape;861;p51"/>
          <p:cNvSpPr txBox="1">
            <a:spLocks noGrp="1"/>
          </p:cNvSpPr>
          <p:nvPr>
            <p:ph type="title"/>
          </p:nvPr>
        </p:nvSpPr>
        <p:spPr>
          <a:xfrm>
            <a:off x="713225" y="539500"/>
            <a:ext cx="7717500" cy="591900"/>
          </a:xfrm>
          <a:prstGeom prst="rect">
            <a:avLst/>
          </a:prstGeom>
        </p:spPr>
        <p:txBody>
          <a:bodyPr spcFirstLastPara="1" wrap="square" lIns="91425" tIns="91425" rIns="91425" bIns="91425" anchor="t" anchorCtr="0">
            <a:noAutofit/>
          </a:bodyPr>
          <a:lstStyle/>
          <a:p>
            <a:pPr algn="l"/>
            <a:r>
              <a:rPr lang="en-IN" sz="3200" dirty="0">
                <a:solidFill>
                  <a:schemeClr val="bg2">
                    <a:lumMod val="60000"/>
                    <a:lumOff val="40000"/>
                  </a:schemeClr>
                </a:solidFill>
                <a:latin typeface="MuseoSans"/>
              </a:rPr>
              <a:t>Diagrams Used:</a:t>
            </a:r>
          </a:p>
        </p:txBody>
      </p:sp>
      <p:pic>
        <p:nvPicPr>
          <p:cNvPr id="4" name="Picture 3">
            <a:extLst>
              <a:ext uri="{FF2B5EF4-FFF2-40B4-BE49-F238E27FC236}">
                <a16:creationId xmlns:a16="http://schemas.microsoft.com/office/drawing/2014/main" id="{54B0BEA9-39D7-2466-4D19-06C058435CC3}"/>
              </a:ext>
            </a:extLst>
          </p:cNvPr>
          <p:cNvPicPr>
            <a:picLocks noChangeAspect="1"/>
          </p:cNvPicPr>
          <p:nvPr/>
        </p:nvPicPr>
        <p:blipFill rotWithShape="1">
          <a:blip r:embed="rId3"/>
          <a:srcRect l="2548" t="45528" r="24723" b="19060"/>
          <a:stretch/>
        </p:blipFill>
        <p:spPr>
          <a:xfrm>
            <a:off x="742961" y="1955180"/>
            <a:ext cx="3077737" cy="182136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Picture 5">
            <a:extLst>
              <a:ext uri="{FF2B5EF4-FFF2-40B4-BE49-F238E27FC236}">
                <a16:creationId xmlns:a16="http://schemas.microsoft.com/office/drawing/2014/main" id="{0056199F-84DD-3C57-7D90-42811A9F85CA}"/>
              </a:ext>
            </a:extLst>
          </p:cNvPr>
          <p:cNvPicPr>
            <a:picLocks noChangeAspect="1"/>
          </p:cNvPicPr>
          <p:nvPr/>
        </p:nvPicPr>
        <p:blipFill rotWithShape="1">
          <a:blip r:embed="rId4"/>
          <a:srcRect l="2392" t="34118" r="10146" b="27439"/>
          <a:stretch/>
        </p:blipFill>
        <p:spPr>
          <a:xfrm>
            <a:off x="4029309" y="1947280"/>
            <a:ext cx="4274634" cy="18213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8" name="TextBox 7">
            <a:extLst>
              <a:ext uri="{FF2B5EF4-FFF2-40B4-BE49-F238E27FC236}">
                <a16:creationId xmlns:a16="http://schemas.microsoft.com/office/drawing/2014/main" id="{1595192C-6AFF-250E-964F-1228404B115B}"/>
              </a:ext>
            </a:extLst>
          </p:cNvPr>
          <p:cNvSpPr txBox="1"/>
          <p:nvPr/>
        </p:nvSpPr>
        <p:spPr>
          <a:xfrm>
            <a:off x="713224" y="1528456"/>
            <a:ext cx="1568605" cy="307777"/>
          </a:xfrm>
          <a:prstGeom prst="rect">
            <a:avLst/>
          </a:prstGeom>
          <a:noFill/>
        </p:spPr>
        <p:txBody>
          <a:bodyPr wrap="square" rtlCol="0">
            <a:spAutoFit/>
          </a:bodyPr>
          <a:lstStyle/>
          <a:p>
            <a:r>
              <a:rPr lang="en-IN" dirty="0">
                <a:solidFill>
                  <a:schemeClr val="bg2">
                    <a:lumMod val="40000"/>
                    <a:lumOff val="60000"/>
                  </a:schemeClr>
                </a:solidFill>
              </a:rPr>
              <a:t>Block Diagrams </a:t>
            </a:r>
          </a:p>
        </p:txBody>
      </p:sp>
    </p:spTree>
    <p:extLst>
      <p:ext uri="{BB962C8B-B14F-4D97-AF65-F5344CB8AC3E}">
        <p14:creationId xmlns:p14="http://schemas.microsoft.com/office/powerpoint/2010/main" val="4116549990"/>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60"/>
        <p:cNvGrpSpPr/>
        <p:nvPr/>
      </p:nvGrpSpPr>
      <p:grpSpPr>
        <a:xfrm>
          <a:off x="0" y="0"/>
          <a:ext cx="0" cy="0"/>
          <a:chOff x="0" y="0"/>
          <a:chExt cx="0" cy="0"/>
        </a:xfrm>
      </p:grpSpPr>
      <p:sp>
        <p:nvSpPr>
          <p:cNvPr id="861" name="Google Shape;861;p51"/>
          <p:cNvSpPr txBox="1">
            <a:spLocks noGrp="1"/>
          </p:cNvSpPr>
          <p:nvPr>
            <p:ph type="title"/>
          </p:nvPr>
        </p:nvSpPr>
        <p:spPr>
          <a:xfrm>
            <a:off x="713225" y="539500"/>
            <a:ext cx="7717500" cy="591900"/>
          </a:xfrm>
          <a:prstGeom prst="rect">
            <a:avLst/>
          </a:prstGeom>
        </p:spPr>
        <p:txBody>
          <a:bodyPr spcFirstLastPara="1" wrap="square" lIns="91425" tIns="91425" rIns="91425" bIns="91425" anchor="t" anchorCtr="0">
            <a:noAutofit/>
          </a:bodyPr>
          <a:lstStyle/>
          <a:p>
            <a:pPr algn="l"/>
            <a:r>
              <a:rPr lang="en-IN" sz="3200" dirty="0" err="1">
                <a:solidFill>
                  <a:schemeClr val="bg2">
                    <a:lumMod val="60000"/>
                    <a:lumOff val="40000"/>
                  </a:schemeClr>
                </a:solidFill>
                <a:latin typeface="MuseoSans"/>
              </a:rPr>
              <a:t>Dfd’s</a:t>
            </a:r>
            <a:r>
              <a:rPr lang="en-IN" sz="3200" dirty="0">
                <a:solidFill>
                  <a:schemeClr val="bg2">
                    <a:lumMod val="60000"/>
                    <a:lumOff val="40000"/>
                  </a:schemeClr>
                </a:solidFill>
                <a:latin typeface="MuseoSans"/>
              </a:rPr>
              <a:t>:</a:t>
            </a:r>
          </a:p>
        </p:txBody>
      </p:sp>
      <p:pic>
        <p:nvPicPr>
          <p:cNvPr id="3" name="Picture 2">
            <a:extLst>
              <a:ext uri="{FF2B5EF4-FFF2-40B4-BE49-F238E27FC236}">
                <a16:creationId xmlns:a16="http://schemas.microsoft.com/office/drawing/2014/main" id="{7AC0F349-426B-0137-89D3-555AC469C0AF}"/>
              </a:ext>
            </a:extLst>
          </p:cNvPr>
          <p:cNvPicPr>
            <a:picLocks noChangeAspect="1"/>
          </p:cNvPicPr>
          <p:nvPr/>
        </p:nvPicPr>
        <p:blipFill rotWithShape="1">
          <a:blip r:embed="rId3"/>
          <a:srcRect l="30888" t="47605" r="19779" b="26729"/>
          <a:stretch/>
        </p:blipFill>
        <p:spPr bwMode="auto">
          <a:xfrm>
            <a:off x="2465341" y="835450"/>
            <a:ext cx="4064635" cy="109728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53640926-AAD7-44D8-BBD7-CCE9431645EC}">
              <a14:shadowObscured xmlns:a14="http://schemas.microsoft.com/office/drawing/2010/main"/>
            </a:ext>
          </a:extLst>
        </p:spPr>
      </p:pic>
      <p:pic>
        <p:nvPicPr>
          <p:cNvPr id="4" name="Picture 3">
            <a:extLst>
              <a:ext uri="{FF2B5EF4-FFF2-40B4-BE49-F238E27FC236}">
                <a16:creationId xmlns:a16="http://schemas.microsoft.com/office/drawing/2014/main" id="{0DF982D9-694D-BE40-AA08-53D83CB5FA96}"/>
              </a:ext>
            </a:extLst>
          </p:cNvPr>
          <p:cNvPicPr>
            <a:picLocks noChangeAspect="1"/>
          </p:cNvPicPr>
          <p:nvPr/>
        </p:nvPicPr>
        <p:blipFill rotWithShape="1">
          <a:blip r:embed="rId4"/>
          <a:srcRect l="25332" t="26077" r="11667" b="5546"/>
          <a:stretch/>
        </p:blipFill>
        <p:spPr bwMode="auto">
          <a:xfrm>
            <a:off x="2032588" y="2228680"/>
            <a:ext cx="4930140" cy="224028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53640926-AAD7-44D8-BBD7-CCE9431645EC}">
              <a14:shadowObscured xmlns:a14="http://schemas.microsoft.com/office/drawing/2010/main"/>
            </a:ext>
          </a:extLst>
        </p:spPr>
      </p:pic>
    </p:spTree>
    <p:extLst>
      <p:ext uri="{BB962C8B-B14F-4D97-AF65-F5344CB8AC3E}">
        <p14:creationId xmlns:p14="http://schemas.microsoft.com/office/powerpoint/2010/main" val="518375601"/>
      </p:ext>
    </p:extLst>
  </p:cSld>
  <p:clrMapOvr>
    <a:masterClrMapping/>
  </p:clrMapOvr>
  <p:transition spd="med">
    <p:pull/>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60"/>
        <p:cNvGrpSpPr/>
        <p:nvPr/>
      </p:nvGrpSpPr>
      <p:grpSpPr>
        <a:xfrm>
          <a:off x="0" y="0"/>
          <a:ext cx="0" cy="0"/>
          <a:chOff x="0" y="0"/>
          <a:chExt cx="0" cy="0"/>
        </a:xfrm>
      </p:grpSpPr>
      <p:sp>
        <p:nvSpPr>
          <p:cNvPr id="861" name="Google Shape;861;p51"/>
          <p:cNvSpPr txBox="1">
            <a:spLocks noGrp="1"/>
          </p:cNvSpPr>
          <p:nvPr>
            <p:ph type="title"/>
          </p:nvPr>
        </p:nvSpPr>
        <p:spPr>
          <a:xfrm>
            <a:off x="713225" y="539500"/>
            <a:ext cx="7717500" cy="591900"/>
          </a:xfrm>
          <a:prstGeom prst="rect">
            <a:avLst/>
          </a:prstGeom>
        </p:spPr>
        <p:txBody>
          <a:bodyPr spcFirstLastPara="1" wrap="square" lIns="91425" tIns="91425" rIns="91425" bIns="91425" anchor="t" anchorCtr="0">
            <a:noAutofit/>
          </a:bodyPr>
          <a:lstStyle/>
          <a:p>
            <a:pPr algn="l"/>
            <a:r>
              <a:rPr lang="en-IN" sz="3200" dirty="0">
                <a:solidFill>
                  <a:schemeClr val="bg2">
                    <a:lumMod val="60000"/>
                    <a:lumOff val="40000"/>
                  </a:schemeClr>
                </a:solidFill>
                <a:latin typeface="MuseoSans"/>
              </a:rPr>
              <a:t>Diagrams Used:</a:t>
            </a:r>
          </a:p>
        </p:txBody>
      </p:sp>
      <p:sp>
        <p:nvSpPr>
          <p:cNvPr id="8" name="TextBox 7">
            <a:extLst>
              <a:ext uri="{FF2B5EF4-FFF2-40B4-BE49-F238E27FC236}">
                <a16:creationId xmlns:a16="http://schemas.microsoft.com/office/drawing/2014/main" id="{1595192C-6AFF-250E-964F-1228404B115B}"/>
              </a:ext>
            </a:extLst>
          </p:cNvPr>
          <p:cNvSpPr txBox="1"/>
          <p:nvPr/>
        </p:nvSpPr>
        <p:spPr>
          <a:xfrm>
            <a:off x="1486376" y="2417860"/>
            <a:ext cx="1568605" cy="307777"/>
          </a:xfrm>
          <a:prstGeom prst="rect">
            <a:avLst/>
          </a:prstGeom>
          <a:noFill/>
        </p:spPr>
        <p:txBody>
          <a:bodyPr wrap="square" rtlCol="0">
            <a:spAutoFit/>
          </a:bodyPr>
          <a:lstStyle/>
          <a:p>
            <a:r>
              <a:rPr lang="en-IN" dirty="0">
                <a:solidFill>
                  <a:schemeClr val="bg2">
                    <a:lumMod val="40000"/>
                    <a:lumOff val="60000"/>
                  </a:schemeClr>
                </a:solidFill>
              </a:rPr>
              <a:t>Use Case: </a:t>
            </a:r>
          </a:p>
        </p:txBody>
      </p:sp>
      <p:pic>
        <p:nvPicPr>
          <p:cNvPr id="2" name="Picture 1">
            <a:extLst>
              <a:ext uri="{FF2B5EF4-FFF2-40B4-BE49-F238E27FC236}">
                <a16:creationId xmlns:a16="http://schemas.microsoft.com/office/drawing/2014/main" id="{C2D81FEF-BEC8-BEBA-5379-2F9EDC7611FD}"/>
              </a:ext>
            </a:extLst>
          </p:cNvPr>
          <p:cNvPicPr>
            <a:picLocks noChangeAspect="1"/>
          </p:cNvPicPr>
          <p:nvPr/>
        </p:nvPicPr>
        <p:blipFill rotWithShape="1">
          <a:blip r:embed="rId3"/>
          <a:srcRect l="25556" t="23770" r="18889" b="3688"/>
          <a:stretch/>
        </p:blipFill>
        <p:spPr bwMode="auto">
          <a:xfrm>
            <a:off x="3642731" y="728818"/>
            <a:ext cx="4355155" cy="376884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53640926-AAD7-44D8-BBD7-CCE9431645EC}">
              <a14:shadowObscured xmlns:a14="http://schemas.microsoft.com/office/drawing/2010/main"/>
            </a:ext>
          </a:extLst>
        </p:spPr>
      </p:pic>
    </p:spTree>
    <p:extLst>
      <p:ext uri="{BB962C8B-B14F-4D97-AF65-F5344CB8AC3E}">
        <p14:creationId xmlns:p14="http://schemas.microsoft.com/office/powerpoint/2010/main" val="2461473998"/>
      </p:ext>
    </p:extLst>
  </p:cSld>
  <p:clrMapOvr>
    <a:masterClrMapping/>
  </p:clrMapOvr>
  <p:transition spd="med">
    <p:pull/>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860"/>
        <p:cNvGrpSpPr/>
        <p:nvPr/>
      </p:nvGrpSpPr>
      <p:grpSpPr>
        <a:xfrm>
          <a:off x="0" y="0"/>
          <a:ext cx="0" cy="0"/>
          <a:chOff x="0" y="0"/>
          <a:chExt cx="0" cy="0"/>
        </a:xfrm>
      </p:grpSpPr>
      <p:sp>
        <p:nvSpPr>
          <p:cNvPr id="861" name="Google Shape;861;p51"/>
          <p:cNvSpPr txBox="1">
            <a:spLocks noGrp="1"/>
          </p:cNvSpPr>
          <p:nvPr>
            <p:ph type="title"/>
          </p:nvPr>
        </p:nvSpPr>
        <p:spPr>
          <a:xfrm>
            <a:off x="713225" y="539500"/>
            <a:ext cx="7717500" cy="591900"/>
          </a:xfrm>
          <a:prstGeom prst="rect">
            <a:avLst/>
          </a:prstGeom>
        </p:spPr>
        <p:txBody>
          <a:bodyPr spcFirstLastPara="1" wrap="square" lIns="91425" tIns="91425" rIns="91425" bIns="91425" anchor="t" anchorCtr="0">
            <a:noAutofit/>
          </a:bodyPr>
          <a:lstStyle/>
          <a:p>
            <a:pPr algn="l"/>
            <a:r>
              <a:rPr lang="en-IN" sz="3200" dirty="0">
                <a:solidFill>
                  <a:schemeClr val="bg2">
                    <a:lumMod val="60000"/>
                    <a:lumOff val="40000"/>
                  </a:schemeClr>
                </a:solidFill>
                <a:latin typeface="MuseoSans"/>
              </a:rPr>
              <a:t>Prediction of Covid-19</a:t>
            </a:r>
          </a:p>
        </p:txBody>
      </p:sp>
      <p:sp>
        <p:nvSpPr>
          <p:cNvPr id="7" name="TextBox 6">
            <a:extLst>
              <a:ext uri="{FF2B5EF4-FFF2-40B4-BE49-F238E27FC236}">
                <a16:creationId xmlns:a16="http://schemas.microsoft.com/office/drawing/2014/main" id="{65F9885F-914B-7A38-FD7E-CE31FD6B8972}"/>
              </a:ext>
            </a:extLst>
          </p:cNvPr>
          <p:cNvSpPr txBox="1"/>
          <p:nvPr/>
        </p:nvSpPr>
        <p:spPr>
          <a:xfrm>
            <a:off x="784860" y="1249680"/>
            <a:ext cx="7645865" cy="1815882"/>
          </a:xfrm>
          <a:prstGeom prst="rect">
            <a:avLst/>
          </a:prstGeom>
          <a:noFill/>
        </p:spPr>
        <p:txBody>
          <a:bodyPr wrap="square" rtlCol="0">
            <a:spAutoFit/>
          </a:bodyPr>
          <a:lstStyle/>
          <a:p>
            <a:pPr algn="just"/>
            <a:r>
              <a:rPr lang="en-IN" dirty="0">
                <a:solidFill>
                  <a:schemeClr val="bg2">
                    <a:lumMod val="40000"/>
                    <a:lumOff val="60000"/>
                  </a:schemeClr>
                </a:solidFill>
              </a:rPr>
              <a:t>Here comes the prediction part on the dataset of initial clinical symptoms of covid-19.</a:t>
            </a:r>
          </a:p>
          <a:p>
            <a:pPr algn="just"/>
            <a:r>
              <a:rPr lang="en-IN" dirty="0">
                <a:solidFill>
                  <a:schemeClr val="bg2">
                    <a:lumMod val="40000"/>
                    <a:lumOff val="60000"/>
                  </a:schemeClr>
                </a:solidFill>
              </a:rPr>
              <a:t>In this we first train and test the data according to need and for model.</a:t>
            </a:r>
          </a:p>
          <a:p>
            <a:pPr algn="just"/>
            <a:r>
              <a:rPr lang="en-IN" dirty="0">
                <a:solidFill>
                  <a:schemeClr val="bg2">
                    <a:lumMod val="40000"/>
                    <a:lumOff val="60000"/>
                  </a:schemeClr>
                </a:solidFill>
              </a:rPr>
              <a:t>Applying different types of model to test the best suited model for the prediction.</a:t>
            </a:r>
          </a:p>
          <a:p>
            <a:pPr algn="just"/>
            <a:r>
              <a:rPr lang="en-IN" dirty="0">
                <a:solidFill>
                  <a:schemeClr val="bg2">
                    <a:lumMod val="40000"/>
                    <a:lumOff val="60000"/>
                  </a:schemeClr>
                </a:solidFill>
              </a:rPr>
              <a:t>Finalizing the LOGISTIC REGRESSION model  and checked the accuracy.</a:t>
            </a:r>
          </a:p>
          <a:p>
            <a:pPr algn="just"/>
            <a:r>
              <a:rPr lang="en-IN" dirty="0">
                <a:solidFill>
                  <a:schemeClr val="bg2">
                    <a:lumMod val="40000"/>
                    <a:lumOff val="60000"/>
                  </a:schemeClr>
                </a:solidFill>
              </a:rPr>
              <a:t>Taking general input and symptoms from the user to predict whether person is </a:t>
            </a:r>
            <a:r>
              <a:rPr lang="en-IN" dirty="0" err="1">
                <a:solidFill>
                  <a:schemeClr val="bg2">
                    <a:lumMod val="40000"/>
                    <a:lumOff val="60000"/>
                  </a:schemeClr>
                </a:solidFill>
              </a:rPr>
              <a:t>suffereing</a:t>
            </a:r>
            <a:r>
              <a:rPr lang="en-IN" dirty="0">
                <a:solidFill>
                  <a:schemeClr val="bg2">
                    <a:lumMod val="40000"/>
                    <a:lumOff val="60000"/>
                  </a:schemeClr>
                </a:solidFill>
              </a:rPr>
              <a:t> from the covid-19 virus or not. </a:t>
            </a:r>
          </a:p>
          <a:p>
            <a:pPr algn="just"/>
            <a:endParaRPr lang="en-IN" dirty="0">
              <a:solidFill>
                <a:schemeClr val="bg2">
                  <a:lumMod val="40000"/>
                  <a:lumOff val="60000"/>
                </a:schemeClr>
              </a:solidFill>
            </a:endParaRPr>
          </a:p>
          <a:p>
            <a:pPr algn="just"/>
            <a:r>
              <a:rPr lang="en-IN" dirty="0">
                <a:solidFill>
                  <a:schemeClr val="bg2">
                    <a:lumMod val="40000"/>
                    <a:lumOff val="60000"/>
                  </a:schemeClr>
                </a:solidFill>
              </a:rPr>
              <a:t>Below is the final output:</a:t>
            </a:r>
          </a:p>
        </p:txBody>
      </p:sp>
      <p:pic>
        <p:nvPicPr>
          <p:cNvPr id="2" name="Picture 1">
            <a:extLst>
              <a:ext uri="{FF2B5EF4-FFF2-40B4-BE49-F238E27FC236}">
                <a16:creationId xmlns:a16="http://schemas.microsoft.com/office/drawing/2014/main" id="{1EC35FD3-7351-5901-67CE-69DF22F7A931}"/>
              </a:ext>
            </a:extLst>
          </p:cNvPr>
          <p:cNvPicPr>
            <a:picLocks noChangeAspect="1"/>
          </p:cNvPicPr>
          <p:nvPr/>
        </p:nvPicPr>
        <p:blipFill rotWithShape="1">
          <a:blip r:embed="rId3"/>
          <a:srcRect l="14111" t="42664" r="19556" b="37246"/>
          <a:stretch/>
        </p:blipFill>
        <p:spPr bwMode="auto">
          <a:xfrm>
            <a:off x="1506502" y="3065561"/>
            <a:ext cx="5942511" cy="1372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53640926-AAD7-44D8-BBD7-CCE9431645EC}">
              <a14:shadowObscured xmlns:a14="http://schemas.microsoft.com/office/drawing/2010/main"/>
            </a:ext>
          </a:extLst>
        </p:spPr>
      </p:pic>
    </p:spTree>
    <p:extLst>
      <p:ext uri="{BB962C8B-B14F-4D97-AF65-F5344CB8AC3E}">
        <p14:creationId xmlns:p14="http://schemas.microsoft.com/office/powerpoint/2010/main" val="2762779031"/>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14"/>
        <p:cNvGrpSpPr/>
        <p:nvPr/>
      </p:nvGrpSpPr>
      <p:grpSpPr>
        <a:xfrm>
          <a:off x="0" y="0"/>
          <a:ext cx="0" cy="0"/>
          <a:chOff x="0" y="0"/>
          <a:chExt cx="0" cy="0"/>
        </a:xfrm>
      </p:grpSpPr>
      <p:sp>
        <p:nvSpPr>
          <p:cNvPr id="715" name="Google Shape;715;p46"/>
          <p:cNvSpPr txBox="1">
            <a:spLocks noGrp="1"/>
          </p:cNvSpPr>
          <p:nvPr>
            <p:ph type="title"/>
          </p:nvPr>
        </p:nvSpPr>
        <p:spPr>
          <a:xfrm>
            <a:off x="717800" y="1602300"/>
            <a:ext cx="3333000" cy="193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 PICTURE IS WORTH A THOUSAND WORDS</a:t>
            </a:r>
            <a:endParaRPr/>
          </a:p>
        </p:txBody>
      </p:sp>
      <p:grpSp>
        <p:nvGrpSpPr>
          <p:cNvPr id="716" name="Google Shape;716;p46"/>
          <p:cNvGrpSpPr/>
          <p:nvPr/>
        </p:nvGrpSpPr>
        <p:grpSpPr>
          <a:xfrm>
            <a:off x="716538" y="537208"/>
            <a:ext cx="7710925" cy="272996"/>
            <a:chOff x="719875" y="539500"/>
            <a:chExt cx="7710925" cy="272996"/>
          </a:xfrm>
        </p:grpSpPr>
        <p:sp>
          <p:nvSpPr>
            <p:cNvPr id="717" name="Google Shape;717;p46"/>
            <p:cNvSpPr/>
            <p:nvPr/>
          </p:nvSpPr>
          <p:spPr>
            <a:xfrm rot="5400000">
              <a:off x="8160504" y="542200"/>
              <a:ext cx="270296" cy="270296"/>
            </a:xfrm>
            <a:custGeom>
              <a:avLst/>
              <a:gdLst/>
              <a:ahLst/>
              <a:cxnLst/>
              <a:rect l="l" t="t" r="r" b="b"/>
              <a:pathLst>
                <a:path w="66168" h="66168" extrusionOk="0">
                  <a:moveTo>
                    <a:pt x="0" y="0"/>
                  </a:moveTo>
                  <a:lnTo>
                    <a:pt x="0" y="66168"/>
                  </a:lnTo>
                  <a:cubicBezTo>
                    <a:pt x="0" y="29586"/>
                    <a:pt x="29586" y="0"/>
                    <a:pt x="661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18" name="Google Shape;718;p46"/>
            <p:cNvCxnSpPr/>
            <p:nvPr/>
          </p:nvCxnSpPr>
          <p:spPr>
            <a:xfrm rot="10800000">
              <a:off x="719875" y="539500"/>
              <a:ext cx="7710900" cy="0"/>
            </a:xfrm>
            <a:prstGeom prst="straightConnector1">
              <a:avLst/>
            </a:prstGeom>
            <a:noFill/>
            <a:ln w="38100" cap="flat" cmpd="sng">
              <a:solidFill>
                <a:schemeClr val="dk2"/>
              </a:solidFill>
              <a:prstDash val="solid"/>
              <a:round/>
              <a:headEnd type="none" w="med" len="med"/>
              <a:tailEnd type="none" w="med" len="med"/>
            </a:ln>
          </p:spPr>
        </p:cxnSp>
      </p:grpSp>
      <p:grpSp>
        <p:nvGrpSpPr>
          <p:cNvPr id="719" name="Google Shape;719;p46"/>
          <p:cNvGrpSpPr/>
          <p:nvPr/>
        </p:nvGrpSpPr>
        <p:grpSpPr>
          <a:xfrm>
            <a:off x="792748" y="3843316"/>
            <a:ext cx="1553299" cy="418382"/>
            <a:chOff x="792748" y="3843316"/>
            <a:chExt cx="1553299" cy="418382"/>
          </a:xfrm>
        </p:grpSpPr>
        <p:cxnSp>
          <p:nvCxnSpPr>
            <p:cNvPr id="720" name="Google Shape;720;p46"/>
            <p:cNvCxnSpPr/>
            <p:nvPr/>
          </p:nvCxnSpPr>
          <p:spPr>
            <a:xfrm>
              <a:off x="792748" y="3843316"/>
              <a:ext cx="1530300" cy="0"/>
            </a:xfrm>
            <a:prstGeom prst="straightConnector1">
              <a:avLst/>
            </a:prstGeom>
            <a:noFill/>
            <a:ln w="38100" cap="flat" cmpd="sng">
              <a:solidFill>
                <a:schemeClr val="lt1"/>
              </a:solidFill>
              <a:prstDash val="solid"/>
              <a:round/>
              <a:headEnd type="none" w="med" len="med"/>
              <a:tailEnd type="none" w="med" len="med"/>
            </a:ln>
          </p:spPr>
        </p:cxnSp>
        <p:grpSp>
          <p:nvGrpSpPr>
            <p:cNvPr id="721" name="Google Shape;721;p46"/>
            <p:cNvGrpSpPr/>
            <p:nvPr/>
          </p:nvGrpSpPr>
          <p:grpSpPr>
            <a:xfrm rot="10800000">
              <a:off x="792749" y="3994538"/>
              <a:ext cx="1553299" cy="267160"/>
              <a:chOff x="3795324" y="4048091"/>
              <a:chExt cx="1553299" cy="267160"/>
            </a:xfrm>
          </p:grpSpPr>
          <p:sp>
            <p:nvSpPr>
              <p:cNvPr id="722" name="Google Shape;722;p46"/>
              <p:cNvSpPr/>
              <p:nvPr/>
            </p:nvSpPr>
            <p:spPr>
              <a:xfrm rot="10800000" flipH="1">
                <a:off x="4117024" y="4048091"/>
                <a:ext cx="266497" cy="267160"/>
              </a:xfrm>
              <a:custGeom>
                <a:avLst/>
                <a:gdLst/>
                <a:ahLst/>
                <a:cxnLst/>
                <a:rect l="l" t="t" r="r" b="b"/>
                <a:pathLst>
                  <a:path w="36975" h="37067" extrusionOk="0">
                    <a:moveTo>
                      <a:pt x="18487" y="0"/>
                    </a:moveTo>
                    <a:lnTo>
                      <a:pt x="16361" y="6840"/>
                    </a:lnTo>
                    <a:cubicBezTo>
                      <a:pt x="14882" y="11369"/>
                      <a:pt x="11277" y="14882"/>
                      <a:pt x="6748" y="16361"/>
                    </a:cubicBezTo>
                    <a:lnTo>
                      <a:pt x="0" y="18487"/>
                    </a:lnTo>
                    <a:lnTo>
                      <a:pt x="6748" y="20613"/>
                    </a:lnTo>
                    <a:cubicBezTo>
                      <a:pt x="11277" y="22092"/>
                      <a:pt x="14882" y="25697"/>
                      <a:pt x="16269" y="30226"/>
                    </a:cubicBezTo>
                    <a:lnTo>
                      <a:pt x="18487" y="37066"/>
                    </a:lnTo>
                    <a:lnTo>
                      <a:pt x="20613" y="30226"/>
                    </a:lnTo>
                    <a:cubicBezTo>
                      <a:pt x="22092" y="25697"/>
                      <a:pt x="25605" y="22092"/>
                      <a:pt x="30226" y="20613"/>
                    </a:cubicBezTo>
                    <a:lnTo>
                      <a:pt x="36974" y="18487"/>
                    </a:lnTo>
                    <a:lnTo>
                      <a:pt x="30226" y="16361"/>
                    </a:lnTo>
                    <a:cubicBezTo>
                      <a:pt x="25697" y="14974"/>
                      <a:pt x="22092" y="11369"/>
                      <a:pt x="20613" y="6840"/>
                    </a:cubicBezTo>
                    <a:lnTo>
                      <a:pt x="184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46"/>
              <p:cNvSpPr/>
              <p:nvPr/>
            </p:nvSpPr>
            <p:spPr>
              <a:xfrm rot="10800000" flipH="1">
                <a:off x="4438725" y="4048091"/>
                <a:ext cx="266497" cy="267160"/>
              </a:xfrm>
              <a:custGeom>
                <a:avLst/>
                <a:gdLst/>
                <a:ahLst/>
                <a:cxnLst/>
                <a:rect l="l" t="t" r="r" b="b"/>
                <a:pathLst>
                  <a:path w="36975" h="37067" extrusionOk="0">
                    <a:moveTo>
                      <a:pt x="18487" y="0"/>
                    </a:moveTo>
                    <a:lnTo>
                      <a:pt x="16361" y="6840"/>
                    </a:lnTo>
                    <a:cubicBezTo>
                      <a:pt x="14882" y="11369"/>
                      <a:pt x="11277" y="14882"/>
                      <a:pt x="6748" y="16361"/>
                    </a:cubicBezTo>
                    <a:lnTo>
                      <a:pt x="0" y="18487"/>
                    </a:lnTo>
                    <a:lnTo>
                      <a:pt x="6748" y="20613"/>
                    </a:lnTo>
                    <a:cubicBezTo>
                      <a:pt x="11277" y="22092"/>
                      <a:pt x="14882" y="25697"/>
                      <a:pt x="16269" y="30226"/>
                    </a:cubicBezTo>
                    <a:lnTo>
                      <a:pt x="18487" y="37066"/>
                    </a:lnTo>
                    <a:lnTo>
                      <a:pt x="20613" y="30226"/>
                    </a:lnTo>
                    <a:cubicBezTo>
                      <a:pt x="22092" y="25697"/>
                      <a:pt x="25605" y="22092"/>
                      <a:pt x="30226" y="20613"/>
                    </a:cubicBezTo>
                    <a:lnTo>
                      <a:pt x="36974" y="18487"/>
                    </a:lnTo>
                    <a:lnTo>
                      <a:pt x="30226" y="16361"/>
                    </a:lnTo>
                    <a:cubicBezTo>
                      <a:pt x="25697" y="14974"/>
                      <a:pt x="22092" y="11369"/>
                      <a:pt x="20613" y="6840"/>
                    </a:cubicBezTo>
                    <a:lnTo>
                      <a:pt x="184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46"/>
              <p:cNvSpPr/>
              <p:nvPr/>
            </p:nvSpPr>
            <p:spPr>
              <a:xfrm rot="10800000" flipH="1">
                <a:off x="4760425" y="4048091"/>
                <a:ext cx="266497" cy="267160"/>
              </a:xfrm>
              <a:custGeom>
                <a:avLst/>
                <a:gdLst/>
                <a:ahLst/>
                <a:cxnLst/>
                <a:rect l="l" t="t" r="r" b="b"/>
                <a:pathLst>
                  <a:path w="36975" h="37067" extrusionOk="0">
                    <a:moveTo>
                      <a:pt x="18487" y="0"/>
                    </a:moveTo>
                    <a:lnTo>
                      <a:pt x="16361" y="6840"/>
                    </a:lnTo>
                    <a:cubicBezTo>
                      <a:pt x="14882" y="11369"/>
                      <a:pt x="11277" y="14882"/>
                      <a:pt x="6748" y="16361"/>
                    </a:cubicBezTo>
                    <a:lnTo>
                      <a:pt x="0" y="18487"/>
                    </a:lnTo>
                    <a:lnTo>
                      <a:pt x="6748" y="20613"/>
                    </a:lnTo>
                    <a:cubicBezTo>
                      <a:pt x="11277" y="22092"/>
                      <a:pt x="14882" y="25697"/>
                      <a:pt x="16269" y="30226"/>
                    </a:cubicBezTo>
                    <a:lnTo>
                      <a:pt x="18487" y="37066"/>
                    </a:lnTo>
                    <a:lnTo>
                      <a:pt x="20613" y="30226"/>
                    </a:lnTo>
                    <a:cubicBezTo>
                      <a:pt x="22092" y="25697"/>
                      <a:pt x="25605" y="22092"/>
                      <a:pt x="30226" y="20613"/>
                    </a:cubicBezTo>
                    <a:lnTo>
                      <a:pt x="36974" y="18487"/>
                    </a:lnTo>
                    <a:lnTo>
                      <a:pt x="30226" y="16361"/>
                    </a:lnTo>
                    <a:cubicBezTo>
                      <a:pt x="25697" y="14974"/>
                      <a:pt x="22092" y="11369"/>
                      <a:pt x="20613" y="6840"/>
                    </a:cubicBezTo>
                    <a:lnTo>
                      <a:pt x="184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46"/>
              <p:cNvSpPr/>
              <p:nvPr/>
            </p:nvSpPr>
            <p:spPr>
              <a:xfrm rot="10800000" flipH="1">
                <a:off x="5082125" y="4048091"/>
                <a:ext cx="266497" cy="267160"/>
              </a:xfrm>
              <a:custGeom>
                <a:avLst/>
                <a:gdLst/>
                <a:ahLst/>
                <a:cxnLst/>
                <a:rect l="l" t="t" r="r" b="b"/>
                <a:pathLst>
                  <a:path w="36975" h="37067" extrusionOk="0">
                    <a:moveTo>
                      <a:pt x="18487" y="0"/>
                    </a:moveTo>
                    <a:lnTo>
                      <a:pt x="16361" y="6840"/>
                    </a:lnTo>
                    <a:cubicBezTo>
                      <a:pt x="14882" y="11369"/>
                      <a:pt x="11277" y="14882"/>
                      <a:pt x="6748" y="16361"/>
                    </a:cubicBezTo>
                    <a:lnTo>
                      <a:pt x="0" y="18487"/>
                    </a:lnTo>
                    <a:lnTo>
                      <a:pt x="6748" y="20613"/>
                    </a:lnTo>
                    <a:cubicBezTo>
                      <a:pt x="11277" y="22092"/>
                      <a:pt x="14882" y="25697"/>
                      <a:pt x="16269" y="30226"/>
                    </a:cubicBezTo>
                    <a:lnTo>
                      <a:pt x="18487" y="37066"/>
                    </a:lnTo>
                    <a:lnTo>
                      <a:pt x="20613" y="30226"/>
                    </a:lnTo>
                    <a:cubicBezTo>
                      <a:pt x="22092" y="25697"/>
                      <a:pt x="25605" y="22092"/>
                      <a:pt x="30226" y="20613"/>
                    </a:cubicBezTo>
                    <a:lnTo>
                      <a:pt x="36974" y="18487"/>
                    </a:lnTo>
                    <a:lnTo>
                      <a:pt x="30226" y="16361"/>
                    </a:lnTo>
                    <a:cubicBezTo>
                      <a:pt x="25697" y="14974"/>
                      <a:pt x="22092" y="11369"/>
                      <a:pt x="20613" y="6840"/>
                    </a:cubicBezTo>
                    <a:lnTo>
                      <a:pt x="184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46"/>
              <p:cNvSpPr/>
              <p:nvPr/>
            </p:nvSpPr>
            <p:spPr>
              <a:xfrm rot="10800000" flipH="1">
                <a:off x="3795324" y="4048091"/>
                <a:ext cx="266497" cy="267160"/>
              </a:xfrm>
              <a:custGeom>
                <a:avLst/>
                <a:gdLst/>
                <a:ahLst/>
                <a:cxnLst/>
                <a:rect l="l" t="t" r="r" b="b"/>
                <a:pathLst>
                  <a:path w="36975" h="37067" extrusionOk="0">
                    <a:moveTo>
                      <a:pt x="18487" y="0"/>
                    </a:moveTo>
                    <a:lnTo>
                      <a:pt x="16361" y="6840"/>
                    </a:lnTo>
                    <a:cubicBezTo>
                      <a:pt x="14882" y="11369"/>
                      <a:pt x="11277" y="14882"/>
                      <a:pt x="6748" y="16361"/>
                    </a:cubicBezTo>
                    <a:lnTo>
                      <a:pt x="0" y="18487"/>
                    </a:lnTo>
                    <a:lnTo>
                      <a:pt x="6748" y="20613"/>
                    </a:lnTo>
                    <a:cubicBezTo>
                      <a:pt x="11277" y="22092"/>
                      <a:pt x="14882" y="25697"/>
                      <a:pt x="16269" y="30226"/>
                    </a:cubicBezTo>
                    <a:lnTo>
                      <a:pt x="18487" y="37066"/>
                    </a:lnTo>
                    <a:lnTo>
                      <a:pt x="20613" y="30226"/>
                    </a:lnTo>
                    <a:cubicBezTo>
                      <a:pt x="22092" y="25697"/>
                      <a:pt x="25605" y="22092"/>
                      <a:pt x="30226" y="20613"/>
                    </a:cubicBezTo>
                    <a:lnTo>
                      <a:pt x="36974" y="18487"/>
                    </a:lnTo>
                    <a:lnTo>
                      <a:pt x="30226" y="16361"/>
                    </a:lnTo>
                    <a:cubicBezTo>
                      <a:pt x="25697" y="14974"/>
                      <a:pt x="22092" y="11369"/>
                      <a:pt x="20613" y="6840"/>
                    </a:cubicBezTo>
                    <a:lnTo>
                      <a:pt x="184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3" name="Picture 2">
            <a:extLst>
              <a:ext uri="{FF2B5EF4-FFF2-40B4-BE49-F238E27FC236}">
                <a16:creationId xmlns:a16="http://schemas.microsoft.com/office/drawing/2014/main" id="{8E9CA0AD-6C6E-CC05-C0B2-22F2D105522D}"/>
              </a:ext>
            </a:extLst>
          </p:cNvPr>
          <p:cNvPicPr>
            <a:picLocks noChangeAspect="1"/>
          </p:cNvPicPr>
          <p:nvPr/>
        </p:nvPicPr>
        <p:blipFill rotWithShape="1">
          <a:blip r:embed="rId3"/>
          <a:srcRect l="25405" t="24976" r="10792" b="10501"/>
          <a:stretch/>
        </p:blipFill>
        <p:spPr>
          <a:xfrm>
            <a:off x="0" y="-27451"/>
            <a:ext cx="9448800" cy="5170952"/>
          </a:xfrm>
          <a:prstGeom prst="rect">
            <a:avLst/>
          </a:prstGeom>
        </p:spPr>
      </p:pic>
      <p:sp>
        <p:nvSpPr>
          <p:cNvPr id="5" name="TextBox 4">
            <a:extLst>
              <a:ext uri="{FF2B5EF4-FFF2-40B4-BE49-F238E27FC236}">
                <a16:creationId xmlns:a16="http://schemas.microsoft.com/office/drawing/2014/main" id="{468D848D-30F2-302F-27B7-68BF20AF675F}"/>
              </a:ext>
            </a:extLst>
          </p:cNvPr>
          <p:cNvSpPr txBox="1"/>
          <p:nvPr/>
        </p:nvSpPr>
        <p:spPr>
          <a:xfrm>
            <a:off x="320040" y="2231652"/>
            <a:ext cx="4869180" cy="923330"/>
          </a:xfrm>
          <a:prstGeom prst="rect">
            <a:avLst/>
          </a:prstGeom>
          <a:noFill/>
        </p:spPr>
        <p:txBody>
          <a:bodyPr wrap="square" rtlCol="0">
            <a:spAutoFit/>
          </a:bodyPr>
          <a:lstStyle/>
          <a:p>
            <a:pPr algn="just"/>
            <a:r>
              <a:rPr lang="en-GB" sz="1800" b="1" i="0" dirty="0">
                <a:solidFill>
                  <a:schemeClr val="tx1"/>
                </a:solidFill>
                <a:effectLst/>
                <a:latin typeface="Monotype Corsiva" panose="03010101010201010101" pitchFamily="66" charset="0"/>
              </a:rPr>
              <a:t>Thank you doctors</a:t>
            </a:r>
            <a:r>
              <a:rPr lang="en-GB" sz="1800" b="0" i="0" dirty="0">
                <a:solidFill>
                  <a:schemeClr val="tx1"/>
                </a:solidFill>
                <a:effectLst/>
                <a:latin typeface="Monotype Corsiva" panose="03010101010201010101" pitchFamily="66" charset="0"/>
              </a:rPr>
              <a:t>, nurses, pharmacists, healthcare workers, and more for making sacrifices to commit to the fight against </a:t>
            </a:r>
            <a:r>
              <a:rPr lang="en-GB" sz="1800" b="1" i="0" dirty="0">
                <a:solidFill>
                  <a:schemeClr val="tx1"/>
                </a:solidFill>
                <a:effectLst/>
                <a:latin typeface="Monotype Corsiva" panose="03010101010201010101" pitchFamily="66" charset="0"/>
              </a:rPr>
              <a:t>COVID</a:t>
            </a:r>
            <a:r>
              <a:rPr lang="en-GB" sz="1800" b="0" i="0" dirty="0">
                <a:solidFill>
                  <a:schemeClr val="tx1"/>
                </a:solidFill>
                <a:effectLst/>
                <a:latin typeface="Monotype Corsiva" panose="03010101010201010101" pitchFamily="66" charset="0"/>
              </a:rPr>
              <a:t>-19.</a:t>
            </a:r>
            <a:endParaRPr lang="en-IN" sz="1800" dirty="0">
              <a:solidFill>
                <a:schemeClr val="tx1"/>
              </a:solidFill>
              <a:latin typeface="Monotype Corsiva" panose="03010101010201010101" pitchFamily="66" charset="0"/>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ACF66A-E38C-DB1E-122B-D2DE6AEE59BF}"/>
              </a:ext>
            </a:extLst>
          </p:cNvPr>
          <p:cNvSpPr txBox="1"/>
          <p:nvPr/>
        </p:nvSpPr>
        <p:spPr>
          <a:xfrm>
            <a:off x="2179320" y="2006382"/>
            <a:ext cx="4572000" cy="892552"/>
          </a:xfrm>
          <a:prstGeom prst="rect">
            <a:avLst/>
          </a:prstGeom>
          <a:noFill/>
        </p:spPr>
        <p:txBody>
          <a:bodyPr wrap="square">
            <a:spAutoFit/>
          </a:bodyPr>
          <a:lstStyle/>
          <a:p>
            <a:r>
              <a:rPr lang="en" sz="5200" dirty="0">
                <a:solidFill>
                  <a:schemeClr val="dk2"/>
                </a:solidFill>
                <a:latin typeface="Montserrat Black"/>
                <a:sym typeface="Montserrat Black"/>
              </a:rPr>
              <a:t>THANK YOU</a:t>
            </a:r>
            <a:endParaRPr lang="en-IN" sz="5200" dirty="0">
              <a:solidFill>
                <a:schemeClr val="dk2"/>
              </a:solidFill>
              <a:latin typeface="Montserrat Black"/>
              <a:sym typeface="Montserrat Black"/>
            </a:endParaRPr>
          </a:p>
        </p:txBody>
      </p:sp>
    </p:spTree>
    <p:extLst>
      <p:ext uri="{BB962C8B-B14F-4D97-AF65-F5344CB8AC3E}">
        <p14:creationId xmlns:p14="http://schemas.microsoft.com/office/powerpoint/2010/main" val="1760640839"/>
      </p:ext>
    </p:extLst>
  </p:cSld>
  <p:clrMapOvr>
    <a:masterClrMapping/>
  </p:clrMapOvr>
  <p:transition spd="slow">
    <p:randomBar dir="vert"/>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31"/>
          <p:cNvSpPr txBox="1">
            <a:spLocks noGrp="1"/>
          </p:cNvSpPr>
          <p:nvPr>
            <p:ph type="title" idx="2"/>
          </p:nvPr>
        </p:nvSpPr>
        <p:spPr>
          <a:xfrm>
            <a:off x="794294" y="1408894"/>
            <a:ext cx="697500" cy="59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235" name="Google Shape;235;p31"/>
          <p:cNvSpPr txBox="1">
            <a:spLocks noGrp="1"/>
          </p:cNvSpPr>
          <p:nvPr>
            <p:ph type="title" idx="3"/>
          </p:nvPr>
        </p:nvSpPr>
        <p:spPr>
          <a:xfrm>
            <a:off x="793999" y="2239938"/>
            <a:ext cx="697500" cy="59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236" name="Google Shape;236;p31"/>
          <p:cNvSpPr txBox="1">
            <a:spLocks noGrp="1"/>
          </p:cNvSpPr>
          <p:nvPr>
            <p:ph type="title" idx="5"/>
          </p:nvPr>
        </p:nvSpPr>
        <p:spPr>
          <a:xfrm>
            <a:off x="794426" y="3070981"/>
            <a:ext cx="697500" cy="59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237" name="Google Shape;237;p31"/>
          <p:cNvSpPr txBox="1">
            <a:spLocks noGrp="1"/>
          </p:cNvSpPr>
          <p:nvPr>
            <p:ph type="title" idx="7"/>
          </p:nvPr>
        </p:nvSpPr>
        <p:spPr>
          <a:xfrm>
            <a:off x="794425" y="3902025"/>
            <a:ext cx="697500" cy="59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pic>
        <p:nvPicPr>
          <p:cNvPr id="238" name="Google Shape;238;p31"/>
          <p:cNvPicPr preferRelativeResize="0"/>
          <p:nvPr/>
        </p:nvPicPr>
        <p:blipFill rotWithShape="1">
          <a:blip r:embed="rId3">
            <a:alphaModFix/>
          </a:blip>
          <a:srcRect l="4060" r="54374"/>
          <a:stretch/>
        </p:blipFill>
        <p:spPr>
          <a:xfrm flipH="1">
            <a:off x="5893546" y="535200"/>
            <a:ext cx="2533924" cy="4069200"/>
          </a:xfrm>
          <a:prstGeom prst="rect">
            <a:avLst/>
          </a:prstGeom>
          <a:noFill/>
          <a:ln>
            <a:noFill/>
          </a:ln>
        </p:spPr>
      </p:pic>
      <p:sp>
        <p:nvSpPr>
          <p:cNvPr id="239" name="Google Shape;239;p31"/>
          <p:cNvSpPr txBox="1">
            <a:spLocks noGrp="1"/>
          </p:cNvSpPr>
          <p:nvPr>
            <p:ph type="title"/>
          </p:nvPr>
        </p:nvSpPr>
        <p:spPr>
          <a:xfrm>
            <a:off x="717800" y="539500"/>
            <a:ext cx="5175900" cy="59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TABLE OF CONTENTS</a:t>
            </a:r>
            <a:endParaRPr/>
          </a:p>
        </p:txBody>
      </p:sp>
      <p:sp>
        <p:nvSpPr>
          <p:cNvPr id="244" name="Google Shape;244;p31"/>
          <p:cNvSpPr txBox="1">
            <a:spLocks noGrp="1"/>
          </p:cNvSpPr>
          <p:nvPr>
            <p:ph type="subTitle" idx="9"/>
          </p:nvPr>
        </p:nvSpPr>
        <p:spPr>
          <a:xfrm>
            <a:off x="1760828" y="1490644"/>
            <a:ext cx="4200000" cy="428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Introduction</a:t>
            </a:r>
            <a:endParaRPr dirty="0"/>
          </a:p>
        </p:txBody>
      </p:sp>
      <p:sp>
        <p:nvSpPr>
          <p:cNvPr id="245" name="Google Shape;245;p31"/>
          <p:cNvSpPr txBox="1">
            <a:spLocks noGrp="1"/>
          </p:cNvSpPr>
          <p:nvPr>
            <p:ph type="subTitle" idx="13"/>
          </p:nvPr>
        </p:nvSpPr>
        <p:spPr>
          <a:xfrm>
            <a:off x="1789865" y="2309733"/>
            <a:ext cx="4200000" cy="428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Objective</a:t>
            </a:r>
            <a:endParaRPr dirty="0"/>
          </a:p>
        </p:txBody>
      </p:sp>
      <p:sp>
        <p:nvSpPr>
          <p:cNvPr id="246" name="Google Shape;246;p31"/>
          <p:cNvSpPr txBox="1">
            <a:spLocks noGrp="1"/>
          </p:cNvSpPr>
          <p:nvPr>
            <p:ph type="subTitle" idx="14"/>
          </p:nvPr>
        </p:nvSpPr>
        <p:spPr>
          <a:xfrm>
            <a:off x="1789865" y="3152731"/>
            <a:ext cx="4200000" cy="428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Scope</a:t>
            </a:r>
            <a:endParaRPr dirty="0"/>
          </a:p>
        </p:txBody>
      </p:sp>
      <p:sp>
        <p:nvSpPr>
          <p:cNvPr id="247" name="Google Shape;247;p31"/>
          <p:cNvSpPr txBox="1">
            <a:spLocks noGrp="1"/>
          </p:cNvSpPr>
          <p:nvPr>
            <p:ph type="subTitle" idx="15"/>
          </p:nvPr>
        </p:nvSpPr>
        <p:spPr>
          <a:xfrm>
            <a:off x="1789865" y="3983775"/>
            <a:ext cx="4200000" cy="428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Diagrams</a:t>
            </a:r>
            <a:endParaRPr dirty="0"/>
          </a:p>
        </p:txBody>
      </p:sp>
      <p:grpSp>
        <p:nvGrpSpPr>
          <p:cNvPr id="248" name="Google Shape;248;p31"/>
          <p:cNvGrpSpPr/>
          <p:nvPr/>
        </p:nvGrpSpPr>
        <p:grpSpPr>
          <a:xfrm flipH="1">
            <a:off x="716538" y="514984"/>
            <a:ext cx="7710925" cy="4096200"/>
            <a:chOff x="716538" y="517926"/>
            <a:chExt cx="7710925" cy="4096200"/>
          </a:xfrm>
        </p:grpSpPr>
        <p:grpSp>
          <p:nvGrpSpPr>
            <p:cNvPr id="249" name="Google Shape;249;p31"/>
            <p:cNvGrpSpPr/>
            <p:nvPr/>
          </p:nvGrpSpPr>
          <p:grpSpPr>
            <a:xfrm flipH="1">
              <a:off x="716538" y="537208"/>
              <a:ext cx="7710925" cy="272996"/>
              <a:chOff x="719875" y="539500"/>
              <a:chExt cx="7710925" cy="272996"/>
            </a:xfrm>
          </p:grpSpPr>
          <p:sp>
            <p:nvSpPr>
              <p:cNvPr id="250" name="Google Shape;250;p31"/>
              <p:cNvSpPr/>
              <p:nvPr/>
            </p:nvSpPr>
            <p:spPr>
              <a:xfrm rot="5400000">
                <a:off x="8160504" y="542200"/>
                <a:ext cx="270296" cy="270296"/>
              </a:xfrm>
              <a:custGeom>
                <a:avLst/>
                <a:gdLst/>
                <a:ahLst/>
                <a:cxnLst/>
                <a:rect l="l" t="t" r="r" b="b"/>
                <a:pathLst>
                  <a:path w="66168" h="66168" extrusionOk="0">
                    <a:moveTo>
                      <a:pt x="0" y="0"/>
                    </a:moveTo>
                    <a:lnTo>
                      <a:pt x="0" y="66168"/>
                    </a:lnTo>
                    <a:cubicBezTo>
                      <a:pt x="0" y="29586"/>
                      <a:pt x="29586" y="0"/>
                      <a:pt x="661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51" name="Google Shape;251;p31"/>
              <p:cNvCxnSpPr/>
              <p:nvPr/>
            </p:nvCxnSpPr>
            <p:spPr>
              <a:xfrm rot="10800000">
                <a:off x="719875" y="539500"/>
                <a:ext cx="7710900" cy="0"/>
              </a:xfrm>
              <a:prstGeom prst="straightConnector1">
                <a:avLst/>
              </a:prstGeom>
              <a:noFill/>
              <a:ln w="38100" cap="flat" cmpd="sng">
                <a:solidFill>
                  <a:schemeClr val="dk2"/>
                </a:solidFill>
                <a:prstDash val="solid"/>
                <a:round/>
                <a:headEnd type="none" w="med" len="med"/>
                <a:tailEnd type="none" w="med" len="med"/>
              </a:ln>
            </p:spPr>
          </p:cxnSp>
        </p:grpSp>
        <p:cxnSp>
          <p:nvCxnSpPr>
            <p:cNvPr id="252" name="Google Shape;252;p31"/>
            <p:cNvCxnSpPr/>
            <p:nvPr/>
          </p:nvCxnSpPr>
          <p:spPr>
            <a:xfrm>
              <a:off x="717800" y="517926"/>
              <a:ext cx="0" cy="4096200"/>
            </a:xfrm>
            <a:prstGeom prst="straightConnector1">
              <a:avLst/>
            </a:prstGeom>
            <a:noFill/>
            <a:ln w="38100" cap="flat" cmpd="sng">
              <a:solidFill>
                <a:schemeClr val="dk2"/>
              </a:solidFill>
              <a:prstDash val="solid"/>
              <a:round/>
              <a:headEnd type="none" w="med" len="med"/>
              <a:tailEnd type="none" w="med" len="med"/>
            </a:ln>
          </p:spPr>
        </p:cxnSp>
      </p:grpSp>
      <p:pic>
        <p:nvPicPr>
          <p:cNvPr id="6" name="Picture 5">
            <a:extLst>
              <a:ext uri="{FF2B5EF4-FFF2-40B4-BE49-F238E27FC236}">
                <a16:creationId xmlns:a16="http://schemas.microsoft.com/office/drawing/2014/main" id="{D9676BF8-E281-7DD8-89A3-935AD393C95E}"/>
              </a:ext>
            </a:extLst>
          </p:cNvPr>
          <p:cNvPicPr>
            <a:picLocks noChangeAspect="1"/>
          </p:cNvPicPr>
          <p:nvPr/>
        </p:nvPicPr>
        <p:blipFill>
          <a:blip r:embed="rId4">
            <a:duotone>
              <a:schemeClr val="accent2">
                <a:shade val="45000"/>
                <a:satMod val="135000"/>
              </a:schemeClr>
              <a:prstClr val="white"/>
            </a:duotone>
            <a:extLst>
              <a:ext uri="{BEBA8EAE-BF5A-486C-A8C5-ECC9F3942E4B}">
                <a14:imgProps xmlns:a14="http://schemas.microsoft.com/office/drawing/2010/main">
                  <a14:imgLayer r:embed="rId5">
                    <a14:imgEffect>
                      <a14:brightnessContrast contrast="40000"/>
                    </a14:imgEffect>
                  </a14:imgLayer>
                </a14:imgProps>
              </a:ext>
            </a:extLst>
          </a:blip>
          <a:stretch>
            <a:fillRect/>
          </a:stretch>
        </p:blipFill>
        <p:spPr>
          <a:xfrm>
            <a:off x="7160508" y="4103843"/>
            <a:ext cx="420660" cy="420660"/>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8"/>
                                        </p:tgtEl>
                                        <p:attrNameLst>
                                          <p:attrName>style.visibility</p:attrName>
                                        </p:attrNameLst>
                                      </p:cBhvr>
                                      <p:to>
                                        <p:strVal val="visible"/>
                                      </p:to>
                                    </p:set>
                                    <p:animEffect transition="in" filter="fade">
                                      <p:cBhvr>
                                        <p:cTn id="7" dur="500"/>
                                        <p:tgtEl>
                                          <p:spTgt spid="2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32"/>
          <p:cNvSpPr txBox="1">
            <a:spLocks noGrp="1"/>
          </p:cNvSpPr>
          <p:nvPr>
            <p:ph type="title"/>
          </p:nvPr>
        </p:nvSpPr>
        <p:spPr>
          <a:xfrm>
            <a:off x="876995" y="675056"/>
            <a:ext cx="4859400" cy="732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IN" dirty="0"/>
              <a:t>Covid-19 Virus</a:t>
            </a:r>
            <a:endParaRPr dirty="0"/>
          </a:p>
        </p:txBody>
      </p:sp>
      <p:sp>
        <p:nvSpPr>
          <p:cNvPr id="264" name="Google Shape;264;p32"/>
          <p:cNvSpPr txBox="1">
            <a:spLocks noGrp="1"/>
          </p:cNvSpPr>
          <p:nvPr>
            <p:ph type="subTitle" idx="1"/>
          </p:nvPr>
        </p:nvSpPr>
        <p:spPr>
          <a:xfrm>
            <a:off x="876995" y="1303475"/>
            <a:ext cx="4859400" cy="3164967"/>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GB" sz="1400" b="0" i="0" dirty="0">
                <a:solidFill>
                  <a:schemeClr val="bg2">
                    <a:lumMod val="60000"/>
                    <a:lumOff val="40000"/>
                  </a:schemeClr>
                </a:solidFill>
                <a:effectLst/>
                <a:latin typeface="Source Sans Pro" panose="020B0503030403020204" pitchFamily="34" charset="0"/>
              </a:rPr>
              <a:t>COVID-19 is caused by the SARS-CoV-2 virus. COVID-19 can cause mild to severe respiratory illness, including death. </a:t>
            </a:r>
          </a:p>
          <a:p>
            <a:pPr marL="0" indent="0" algn="just"/>
            <a:r>
              <a:rPr lang="en-GB" sz="1400" b="0" i="0" dirty="0">
                <a:solidFill>
                  <a:schemeClr val="bg2">
                    <a:lumMod val="60000"/>
                    <a:lumOff val="40000"/>
                  </a:schemeClr>
                </a:solidFill>
                <a:effectLst/>
                <a:latin typeface="Source Sans Pro" panose="020B0503030403020204" pitchFamily="34" charset="0"/>
              </a:rPr>
              <a:t>The best preventive measures include getting vaccinated, wearing a mask during times of high transmission, staying 6 feet apart, washing hands often and avoiding sick </a:t>
            </a:r>
            <a:r>
              <a:rPr lang="en-GB" sz="1400" dirty="0">
                <a:solidFill>
                  <a:schemeClr val="bg2">
                    <a:lumMod val="60000"/>
                    <a:lumOff val="40000"/>
                  </a:schemeClr>
                </a:solidFill>
                <a:latin typeface="Source Sans Pro" panose="020B0503030403020204" pitchFamily="34" charset="0"/>
              </a:rPr>
              <a:t>people.</a:t>
            </a:r>
          </a:p>
          <a:p>
            <a:pPr marL="0" indent="0" algn="just"/>
            <a:r>
              <a:rPr lang="en-GB" sz="1400" dirty="0">
                <a:solidFill>
                  <a:schemeClr val="bg2">
                    <a:lumMod val="60000"/>
                    <a:lumOff val="40000"/>
                  </a:schemeClr>
                </a:solidFill>
                <a:latin typeface="Source Sans Pro" panose="020B0503030403020204" pitchFamily="34" charset="0"/>
              </a:rPr>
              <a:t>In general, people with COVID-19 have some of the initial following symptoms:</a:t>
            </a:r>
          </a:p>
          <a:p>
            <a:pPr marL="285750" indent="-285750" algn="just">
              <a:buFont typeface="Arial" panose="020B0604020202020204" pitchFamily="34" charset="0"/>
              <a:buChar char="•"/>
            </a:pPr>
            <a:r>
              <a:rPr lang="en-GB" sz="1400" dirty="0">
                <a:solidFill>
                  <a:schemeClr val="bg2">
                    <a:lumMod val="60000"/>
                    <a:lumOff val="40000"/>
                  </a:schemeClr>
                </a:solidFill>
                <a:latin typeface="Source Sans Pro" panose="020B0503030403020204" pitchFamily="34" charset="0"/>
              </a:rPr>
              <a:t>Fever</a:t>
            </a:r>
          </a:p>
          <a:p>
            <a:pPr marL="285750" indent="-285750" algn="just">
              <a:buFont typeface="Arial" panose="020B0604020202020204" pitchFamily="34" charset="0"/>
              <a:buChar char="•"/>
            </a:pPr>
            <a:r>
              <a:rPr lang="en-GB" sz="1400" dirty="0">
                <a:solidFill>
                  <a:schemeClr val="bg2">
                    <a:lumMod val="60000"/>
                    <a:lumOff val="40000"/>
                  </a:schemeClr>
                </a:solidFill>
                <a:latin typeface="Source Sans Pro" panose="020B0503030403020204" pitchFamily="34" charset="0"/>
              </a:rPr>
              <a:t>Cough</a:t>
            </a:r>
          </a:p>
          <a:p>
            <a:pPr marL="285750" indent="-285750" algn="just">
              <a:buFont typeface="Arial" panose="020B0604020202020204" pitchFamily="34" charset="0"/>
              <a:buChar char="•"/>
            </a:pPr>
            <a:r>
              <a:rPr lang="en-GB" sz="1400" dirty="0">
                <a:solidFill>
                  <a:schemeClr val="bg2">
                    <a:lumMod val="60000"/>
                    <a:lumOff val="40000"/>
                  </a:schemeClr>
                </a:solidFill>
                <a:latin typeface="Source Sans Pro" panose="020B0503030403020204" pitchFamily="34" charset="0"/>
              </a:rPr>
              <a:t>Shortness of breath or difficulty breathing</a:t>
            </a:r>
          </a:p>
          <a:p>
            <a:pPr marL="285750" indent="-285750" algn="just">
              <a:buFont typeface="Arial" panose="020B0604020202020204" pitchFamily="34" charset="0"/>
              <a:buChar char="•"/>
            </a:pPr>
            <a:r>
              <a:rPr lang="en-GB" sz="1400" dirty="0">
                <a:solidFill>
                  <a:schemeClr val="bg2">
                    <a:lumMod val="60000"/>
                    <a:lumOff val="40000"/>
                  </a:schemeClr>
                </a:solidFill>
                <a:latin typeface="Source Sans Pro" panose="020B0503030403020204" pitchFamily="34" charset="0"/>
              </a:rPr>
              <a:t>Headaches</a:t>
            </a:r>
          </a:p>
          <a:p>
            <a:pPr marL="285750" indent="-285750" algn="just">
              <a:buFont typeface="Arial" panose="020B0604020202020204" pitchFamily="34" charset="0"/>
              <a:buChar char="•"/>
            </a:pPr>
            <a:r>
              <a:rPr lang="en-GB" sz="1400" dirty="0">
                <a:solidFill>
                  <a:schemeClr val="bg2">
                    <a:lumMod val="60000"/>
                    <a:lumOff val="40000"/>
                  </a:schemeClr>
                </a:solidFill>
                <a:latin typeface="Source Sans Pro" panose="020B0503030403020204" pitchFamily="34" charset="0"/>
              </a:rPr>
              <a:t>Sore throat</a:t>
            </a:r>
          </a:p>
          <a:p>
            <a:pPr marL="285750" indent="-285750" algn="just">
              <a:buFont typeface="Arial" panose="020B0604020202020204" pitchFamily="34" charset="0"/>
              <a:buChar char="•"/>
            </a:pPr>
            <a:r>
              <a:rPr lang="en-GB" sz="1400" dirty="0">
                <a:solidFill>
                  <a:schemeClr val="bg2">
                    <a:lumMod val="60000"/>
                    <a:lumOff val="40000"/>
                  </a:schemeClr>
                </a:solidFill>
                <a:latin typeface="Source Sans Pro" panose="020B0503030403020204" pitchFamily="34" charset="0"/>
              </a:rPr>
              <a:t>Congestion or runny nose</a:t>
            </a:r>
          </a:p>
          <a:p>
            <a:pPr marL="0" lvl="0" indent="0" algn="just" rtl="0">
              <a:spcBef>
                <a:spcPts val="0"/>
              </a:spcBef>
              <a:spcAft>
                <a:spcPts val="0"/>
              </a:spcAft>
              <a:buNone/>
            </a:pPr>
            <a:endParaRPr sz="1100" dirty="0">
              <a:solidFill>
                <a:schemeClr val="bg2">
                  <a:lumMod val="60000"/>
                  <a:lumOff val="40000"/>
                </a:schemeClr>
              </a:solidFill>
            </a:endParaRPr>
          </a:p>
        </p:txBody>
      </p:sp>
      <p:pic>
        <p:nvPicPr>
          <p:cNvPr id="286" name="Google Shape;286;p32"/>
          <p:cNvPicPr preferRelativeResize="0"/>
          <p:nvPr/>
        </p:nvPicPr>
        <p:blipFill rotWithShape="1">
          <a:blip r:embed="rId3">
            <a:alphaModFix/>
          </a:blip>
          <a:srcRect l="29247" r="29247"/>
          <a:stretch/>
        </p:blipFill>
        <p:spPr>
          <a:xfrm flipH="1">
            <a:off x="5896851" y="539075"/>
            <a:ext cx="2533924" cy="4069202"/>
          </a:xfrm>
          <a:prstGeom prst="rect">
            <a:avLst/>
          </a:prstGeom>
          <a:noFill/>
          <a:ln>
            <a:noFill/>
          </a:ln>
        </p:spPr>
      </p:pic>
      <p:grpSp>
        <p:nvGrpSpPr>
          <p:cNvPr id="287" name="Google Shape;287;p32"/>
          <p:cNvGrpSpPr/>
          <p:nvPr/>
        </p:nvGrpSpPr>
        <p:grpSpPr>
          <a:xfrm flipH="1">
            <a:off x="716538" y="537208"/>
            <a:ext cx="7710925" cy="4069083"/>
            <a:chOff x="716538" y="537208"/>
            <a:chExt cx="7710925" cy="4069083"/>
          </a:xfrm>
        </p:grpSpPr>
        <p:grpSp>
          <p:nvGrpSpPr>
            <p:cNvPr id="288" name="Google Shape;288;p32"/>
            <p:cNvGrpSpPr/>
            <p:nvPr/>
          </p:nvGrpSpPr>
          <p:grpSpPr>
            <a:xfrm flipH="1">
              <a:off x="716538" y="537208"/>
              <a:ext cx="7710925" cy="272996"/>
              <a:chOff x="719875" y="539500"/>
              <a:chExt cx="7710925" cy="272996"/>
            </a:xfrm>
          </p:grpSpPr>
          <p:sp>
            <p:nvSpPr>
              <p:cNvPr id="289" name="Google Shape;289;p32"/>
              <p:cNvSpPr/>
              <p:nvPr/>
            </p:nvSpPr>
            <p:spPr>
              <a:xfrm rot="5400000">
                <a:off x="8160504" y="542200"/>
                <a:ext cx="270296" cy="270296"/>
              </a:xfrm>
              <a:custGeom>
                <a:avLst/>
                <a:gdLst/>
                <a:ahLst/>
                <a:cxnLst/>
                <a:rect l="l" t="t" r="r" b="b"/>
                <a:pathLst>
                  <a:path w="66168" h="66168" extrusionOk="0">
                    <a:moveTo>
                      <a:pt x="0" y="0"/>
                    </a:moveTo>
                    <a:lnTo>
                      <a:pt x="0" y="66168"/>
                    </a:lnTo>
                    <a:cubicBezTo>
                      <a:pt x="0" y="29586"/>
                      <a:pt x="29586" y="0"/>
                      <a:pt x="661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0" name="Google Shape;290;p32"/>
              <p:cNvCxnSpPr/>
              <p:nvPr/>
            </p:nvCxnSpPr>
            <p:spPr>
              <a:xfrm rot="10800000">
                <a:off x="719875" y="539500"/>
                <a:ext cx="7710900" cy="0"/>
              </a:xfrm>
              <a:prstGeom prst="straightConnector1">
                <a:avLst/>
              </a:prstGeom>
              <a:noFill/>
              <a:ln w="38100" cap="flat" cmpd="sng">
                <a:solidFill>
                  <a:schemeClr val="dk2"/>
                </a:solidFill>
                <a:prstDash val="solid"/>
                <a:round/>
                <a:headEnd type="none" w="med" len="med"/>
                <a:tailEnd type="none" w="med" len="med"/>
              </a:ln>
            </p:spPr>
          </p:cxnSp>
        </p:grpSp>
        <p:grpSp>
          <p:nvGrpSpPr>
            <p:cNvPr id="291" name="Google Shape;291;p32"/>
            <p:cNvGrpSpPr/>
            <p:nvPr/>
          </p:nvGrpSpPr>
          <p:grpSpPr>
            <a:xfrm flipH="1">
              <a:off x="716563" y="4334611"/>
              <a:ext cx="7710900" cy="271681"/>
              <a:chOff x="719875" y="4336902"/>
              <a:chExt cx="7710900" cy="271681"/>
            </a:xfrm>
          </p:grpSpPr>
          <p:sp>
            <p:nvSpPr>
              <p:cNvPr id="292" name="Google Shape;292;p32"/>
              <p:cNvSpPr/>
              <p:nvPr/>
            </p:nvSpPr>
            <p:spPr>
              <a:xfrm rot="-5400000">
                <a:off x="720000" y="4336902"/>
                <a:ext cx="268973" cy="268973"/>
              </a:xfrm>
              <a:custGeom>
                <a:avLst/>
                <a:gdLst/>
                <a:ahLst/>
                <a:cxnLst/>
                <a:rect l="l" t="t" r="r" b="b"/>
                <a:pathLst>
                  <a:path w="66168" h="66168" extrusionOk="0">
                    <a:moveTo>
                      <a:pt x="0" y="0"/>
                    </a:moveTo>
                    <a:lnTo>
                      <a:pt x="0" y="66168"/>
                    </a:lnTo>
                    <a:cubicBezTo>
                      <a:pt x="0" y="29586"/>
                      <a:pt x="29586" y="0"/>
                      <a:pt x="661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3" name="Google Shape;293;p32"/>
              <p:cNvCxnSpPr/>
              <p:nvPr/>
            </p:nvCxnSpPr>
            <p:spPr>
              <a:xfrm>
                <a:off x="719875" y="4608583"/>
                <a:ext cx="7710900" cy="0"/>
              </a:xfrm>
              <a:prstGeom prst="straightConnector1">
                <a:avLst/>
              </a:prstGeom>
              <a:noFill/>
              <a:ln w="38100" cap="flat" cmpd="sng">
                <a:solidFill>
                  <a:schemeClr val="dk2"/>
                </a:solidFill>
                <a:prstDash val="solid"/>
                <a:round/>
                <a:headEnd type="none" w="med" len="med"/>
                <a:tailEnd type="none" w="med" len="med"/>
              </a:ln>
            </p:spPr>
          </p:cxnSp>
        </p:grpSp>
      </p:grpSp>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86"/>
                                        </p:tgtEl>
                                        <p:attrNameLst>
                                          <p:attrName>style.visibility</p:attrName>
                                        </p:attrNameLst>
                                      </p:cBhvr>
                                      <p:to>
                                        <p:strVal val="visible"/>
                                      </p:to>
                                    </p:set>
                                    <p:animEffect transition="in" filter="barn(inVertical)">
                                      <p:cBhvr>
                                        <p:cTn id="7" dur="500"/>
                                        <p:tgtEl>
                                          <p:spTgt spid="2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60"/>
        <p:cNvGrpSpPr/>
        <p:nvPr/>
      </p:nvGrpSpPr>
      <p:grpSpPr>
        <a:xfrm>
          <a:off x="0" y="0"/>
          <a:ext cx="0" cy="0"/>
          <a:chOff x="0" y="0"/>
          <a:chExt cx="0" cy="0"/>
        </a:xfrm>
      </p:grpSpPr>
      <p:sp>
        <p:nvSpPr>
          <p:cNvPr id="861" name="Google Shape;861;p51"/>
          <p:cNvSpPr txBox="1">
            <a:spLocks noGrp="1"/>
          </p:cNvSpPr>
          <p:nvPr>
            <p:ph type="title"/>
          </p:nvPr>
        </p:nvSpPr>
        <p:spPr>
          <a:xfrm>
            <a:off x="713225" y="539500"/>
            <a:ext cx="7717500" cy="59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Global Spread Of Covid-19</a:t>
            </a:r>
            <a:endParaRPr dirty="0"/>
          </a:p>
        </p:txBody>
      </p:sp>
      <p:grpSp>
        <p:nvGrpSpPr>
          <p:cNvPr id="862" name="Google Shape;862;p51"/>
          <p:cNvGrpSpPr/>
          <p:nvPr/>
        </p:nvGrpSpPr>
        <p:grpSpPr>
          <a:xfrm>
            <a:off x="5181600" y="2462625"/>
            <a:ext cx="3003396" cy="1990124"/>
            <a:chOff x="233350" y="949250"/>
            <a:chExt cx="7137300" cy="3802300"/>
          </a:xfrm>
        </p:grpSpPr>
        <p:sp>
          <p:nvSpPr>
            <p:cNvPr id="863" name="Google Shape;863;p51"/>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51"/>
            <p:cNvSpPr/>
            <p:nvPr/>
          </p:nvSpPr>
          <p:spPr>
            <a:xfrm>
              <a:off x="2909401" y="1076124"/>
              <a:ext cx="4118651" cy="3109226"/>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51"/>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6" name="Google Shape;866;p51"/>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51"/>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51"/>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51"/>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51"/>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51"/>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51"/>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51"/>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51"/>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51"/>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51"/>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51"/>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51"/>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51"/>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51"/>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51"/>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51"/>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51"/>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51"/>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51"/>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51"/>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51"/>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51"/>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51"/>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51"/>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51"/>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51"/>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51"/>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51"/>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51"/>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51"/>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51"/>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51"/>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51"/>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51"/>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51"/>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51"/>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51"/>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51"/>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51"/>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51"/>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51"/>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51"/>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51"/>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51"/>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51"/>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51"/>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51"/>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34" name="TextBox 1133">
            <a:extLst>
              <a:ext uri="{FF2B5EF4-FFF2-40B4-BE49-F238E27FC236}">
                <a16:creationId xmlns:a16="http://schemas.microsoft.com/office/drawing/2014/main" id="{C825D522-E5E0-FFBB-B35C-297A54E7FBE2}"/>
              </a:ext>
            </a:extLst>
          </p:cNvPr>
          <p:cNvSpPr txBox="1"/>
          <p:nvPr/>
        </p:nvSpPr>
        <p:spPr>
          <a:xfrm>
            <a:off x="786862" y="1308463"/>
            <a:ext cx="7344937" cy="2308324"/>
          </a:xfrm>
          <a:prstGeom prst="rect">
            <a:avLst/>
          </a:prstGeom>
          <a:noFill/>
        </p:spPr>
        <p:txBody>
          <a:bodyPr wrap="square" rtlCol="0">
            <a:spAutoFit/>
          </a:bodyPr>
          <a:lstStyle/>
          <a:p>
            <a:pPr algn="just"/>
            <a:r>
              <a:rPr lang="en-GB" sz="1600" b="0" i="0" dirty="0">
                <a:solidFill>
                  <a:schemeClr val="bg2">
                    <a:lumMod val="60000"/>
                    <a:lumOff val="40000"/>
                  </a:schemeClr>
                </a:solidFill>
                <a:effectLst/>
                <a:latin typeface="MuseoSans"/>
              </a:rPr>
              <a:t>The COVID-19 pandemic is making the world suffer, and the race between virus mutation and anti-epidemic measures including vaccine development is intensifying. This once-in-a-century health crisis will exert impact upon human society for decades.</a:t>
            </a:r>
          </a:p>
          <a:p>
            <a:pPr algn="just"/>
            <a:r>
              <a:rPr lang="en-GB" sz="1600" dirty="0">
                <a:solidFill>
                  <a:schemeClr val="bg2">
                    <a:lumMod val="60000"/>
                    <a:lumOff val="40000"/>
                  </a:schemeClr>
                </a:solidFill>
                <a:latin typeface="MuseoSans"/>
              </a:rPr>
              <a:t>So, to maintain records and visualizing it in a proper manner we need technique and tools.</a:t>
            </a:r>
          </a:p>
          <a:p>
            <a:pPr algn="just"/>
            <a:r>
              <a:rPr lang="en-GB" sz="1600" dirty="0">
                <a:solidFill>
                  <a:schemeClr val="bg2">
                    <a:lumMod val="60000"/>
                    <a:lumOff val="40000"/>
                  </a:schemeClr>
                </a:solidFill>
                <a:latin typeface="MuseoSans"/>
              </a:rPr>
              <a:t>Datasets:</a:t>
            </a:r>
          </a:p>
          <a:p>
            <a:pPr marL="285750" lvl="0" indent="-285750" algn="just">
              <a:buClr>
                <a:schemeClr val="bg2">
                  <a:lumMod val="60000"/>
                  <a:lumOff val="40000"/>
                </a:schemeClr>
              </a:buClr>
              <a:buFont typeface="Wingdings" panose="05000000000000000000" pitchFamily="2" charset="2"/>
              <a:buChar char="q"/>
            </a:pPr>
            <a:r>
              <a:rPr lang="en-IN" sz="1600" dirty="0">
                <a:solidFill>
                  <a:schemeClr val="bg2">
                    <a:lumMod val="60000"/>
                    <a:lumOff val="40000"/>
                  </a:schemeClr>
                </a:solidFill>
                <a:latin typeface="MuseoSans"/>
              </a:rPr>
              <a:t>Country wise Covid cases till June 2022</a:t>
            </a:r>
          </a:p>
          <a:p>
            <a:pPr marL="285750" lvl="0" indent="-285750" algn="just">
              <a:buClr>
                <a:schemeClr val="bg2">
                  <a:lumMod val="60000"/>
                  <a:lumOff val="40000"/>
                </a:schemeClr>
              </a:buClr>
              <a:buFont typeface="Wingdings" panose="05000000000000000000" pitchFamily="2" charset="2"/>
              <a:buChar char="q"/>
            </a:pPr>
            <a:r>
              <a:rPr lang="en-IN" sz="1600" dirty="0">
                <a:solidFill>
                  <a:schemeClr val="bg2">
                    <a:lumMod val="60000"/>
                    <a:lumOff val="40000"/>
                  </a:schemeClr>
                </a:solidFill>
                <a:latin typeface="MuseoSans"/>
              </a:rPr>
              <a:t>State wise Covid cases of India till June 2022</a:t>
            </a:r>
          </a:p>
          <a:p>
            <a:pPr marL="285750" indent="-285750" algn="just">
              <a:buClr>
                <a:schemeClr val="bg2">
                  <a:lumMod val="75000"/>
                </a:schemeClr>
              </a:buClr>
              <a:buFont typeface="Wingdings" panose="05000000000000000000" pitchFamily="2" charset="2"/>
              <a:buChar char="q"/>
            </a:pPr>
            <a:endParaRPr lang="en-IN" sz="1600" dirty="0">
              <a:solidFill>
                <a:schemeClr val="bg2">
                  <a:lumMod val="75000"/>
                </a:schemeClr>
              </a:solidFill>
            </a:endParaRPr>
          </a:p>
        </p:txBody>
      </p:sp>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862"/>
                                        </p:tgtEl>
                                        <p:attrNameLst>
                                          <p:attrName>style.visibility</p:attrName>
                                        </p:attrNameLst>
                                      </p:cBhvr>
                                      <p:to>
                                        <p:strVal val="visible"/>
                                      </p:to>
                                    </p:set>
                                    <p:animEffect transition="in" filter="wipe(down)">
                                      <p:cBhvr>
                                        <p:cTn id="7" dur="500"/>
                                        <p:tgtEl>
                                          <p:spTgt spid="8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Google Shape;485;p40"/>
          <p:cNvSpPr txBox="1">
            <a:spLocks noGrp="1"/>
          </p:cNvSpPr>
          <p:nvPr>
            <p:ph type="body" idx="1"/>
          </p:nvPr>
        </p:nvSpPr>
        <p:spPr>
          <a:xfrm>
            <a:off x="3336814" y="1131400"/>
            <a:ext cx="4645200" cy="2244000"/>
          </a:xfrm>
          <a:prstGeom prst="rect">
            <a:avLst/>
          </a:prstGeom>
        </p:spPr>
        <p:txBody>
          <a:bodyPr spcFirstLastPara="1" wrap="square" lIns="91425" tIns="91425" rIns="91425" bIns="91425" anchor="t" anchorCtr="0">
            <a:noAutofit/>
          </a:bodyPr>
          <a:lstStyle/>
          <a:p>
            <a:pPr marL="285750" lvl="0" indent="-285750" algn="just">
              <a:buClr>
                <a:schemeClr val="bg2">
                  <a:lumMod val="60000"/>
                  <a:lumOff val="40000"/>
                </a:schemeClr>
              </a:buClr>
              <a:buFont typeface="Wingdings" panose="05000000000000000000" pitchFamily="2" charset="2"/>
              <a:buChar char="q"/>
            </a:pPr>
            <a:r>
              <a:rPr lang="en-GB" dirty="0">
                <a:solidFill>
                  <a:schemeClr val="bg2">
                    <a:lumMod val="40000"/>
                    <a:lumOff val="60000"/>
                  </a:schemeClr>
                </a:solidFill>
                <a:latin typeface="Arial"/>
                <a:cs typeface="Arial"/>
                <a:sym typeface="Arial"/>
              </a:rPr>
              <a:t>Most of the prior research, media and projects coverage focused on the number of infections in the entire country. However, given the size and diversity of India, it is important to look at the spread of the disease in each state separately, wherein the situations are quite different. In this project, we aim to analyse covid data on the number of infected people in each Indian state. </a:t>
            </a:r>
          </a:p>
          <a:p>
            <a:pPr marL="285750" lvl="0" indent="-285750" algn="just">
              <a:buClr>
                <a:schemeClr val="bg2">
                  <a:lumMod val="60000"/>
                  <a:lumOff val="40000"/>
                </a:schemeClr>
              </a:buClr>
              <a:buFont typeface="Wingdings" panose="05000000000000000000" pitchFamily="2" charset="2"/>
              <a:buChar char="q"/>
            </a:pPr>
            <a:r>
              <a:rPr lang="en-GB" dirty="0">
                <a:solidFill>
                  <a:schemeClr val="bg2">
                    <a:lumMod val="40000"/>
                    <a:lumOff val="60000"/>
                  </a:schemeClr>
                </a:solidFill>
                <a:latin typeface="Arial"/>
                <a:cs typeface="Arial"/>
                <a:sym typeface="Arial"/>
              </a:rPr>
              <a:t>Also we see the covid-19 data of each country in the world graphically.</a:t>
            </a:r>
          </a:p>
          <a:p>
            <a:pPr marL="285750" lvl="0" indent="-285750" algn="just">
              <a:buClr>
                <a:schemeClr val="bg2">
                  <a:lumMod val="60000"/>
                  <a:lumOff val="40000"/>
                </a:schemeClr>
              </a:buClr>
              <a:buFont typeface="Wingdings" panose="05000000000000000000" pitchFamily="2" charset="2"/>
              <a:buChar char="q"/>
            </a:pPr>
            <a:r>
              <a:rPr lang="en-GB" dirty="0">
                <a:solidFill>
                  <a:schemeClr val="bg2">
                    <a:lumMod val="40000"/>
                    <a:lumOff val="60000"/>
                  </a:schemeClr>
                </a:solidFill>
                <a:latin typeface="Arial"/>
                <a:cs typeface="Arial"/>
                <a:sym typeface="Arial"/>
              </a:rPr>
              <a:t>And the prediction of covid-19 on the basis of the dataset which only contains the initial clinical symptoms will also help various organisation to check their employees or staff whether they are affected or healthy to enter. </a:t>
            </a:r>
            <a:endParaRPr dirty="0">
              <a:solidFill>
                <a:schemeClr val="bg2">
                  <a:lumMod val="40000"/>
                  <a:lumOff val="60000"/>
                </a:schemeClr>
              </a:solidFill>
              <a:latin typeface="Arial"/>
              <a:cs typeface="Arial"/>
              <a:sym typeface="Arial"/>
            </a:endParaRPr>
          </a:p>
        </p:txBody>
      </p:sp>
      <p:sp>
        <p:nvSpPr>
          <p:cNvPr id="486" name="Google Shape;486;p40"/>
          <p:cNvSpPr txBox="1">
            <a:spLocks noGrp="1"/>
          </p:cNvSpPr>
          <p:nvPr>
            <p:ph type="title"/>
          </p:nvPr>
        </p:nvSpPr>
        <p:spPr>
          <a:xfrm>
            <a:off x="3507800" y="539500"/>
            <a:ext cx="5275500" cy="591900"/>
          </a:xfrm>
          <a:prstGeom prst="rect">
            <a:avLst/>
          </a:prstGeom>
        </p:spPr>
        <p:txBody>
          <a:bodyPr spcFirstLastPara="1" wrap="square" lIns="91425" tIns="91425" rIns="0" bIns="91425" anchor="t" anchorCtr="0">
            <a:noAutofit/>
          </a:bodyPr>
          <a:lstStyle/>
          <a:p>
            <a:pPr marL="0" lvl="0" indent="0" algn="l" rtl="0">
              <a:spcBef>
                <a:spcPts val="0"/>
              </a:spcBef>
              <a:spcAft>
                <a:spcPts val="0"/>
              </a:spcAft>
              <a:buNone/>
            </a:pPr>
            <a:r>
              <a:rPr lang="en-IN" dirty="0"/>
              <a:t>Objective</a:t>
            </a:r>
            <a:endParaRPr dirty="0"/>
          </a:p>
        </p:txBody>
      </p:sp>
      <p:pic>
        <p:nvPicPr>
          <p:cNvPr id="500" name="Google Shape;500;p40"/>
          <p:cNvPicPr preferRelativeResize="0"/>
          <p:nvPr/>
        </p:nvPicPr>
        <p:blipFill rotWithShape="1">
          <a:blip r:embed="rId3">
            <a:alphaModFix/>
          </a:blip>
          <a:srcRect l="16716" t="-20182" r="23020" b="-25018"/>
          <a:stretch/>
        </p:blipFill>
        <p:spPr>
          <a:xfrm>
            <a:off x="719875" y="-252760"/>
            <a:ext cx="2533924" cy="5835804"/>
          </a:xfrm>
          <a:prstGeom prst="rect">
            <a:avLst/>
          </a:prstGeom>
          <a:noFill/>
          <a:ln>
            <a:noFill/>
          </a:ln>
        </p:spPr>
      </p:pic>
      <p:grpSp>
        <p:nvGrpSpPr>
          <p:cNvPr id="501" name="Google Shape;501;p40"/>
          <p:cNvGrpSpPr/>
          <p:nvPr/>
        </p:nvGrpSpPr>
        <p:grpSpPr>
          <a:xfrm>
            <a:off x="719875" y="539075"/>
            <a:ext cx="7710900" cy="4073100"/>
            <a:chOff x="719875" y="539075"/>
            <a:chExt cx="7710900" cy="4073100"/>
          </a:xfrm>
        </p:grpSpPr>
        <p:cxnSp>
          <p:nvCxnSpPr>
            <p:cNvPr id="502" name="Google Shape;502;p40"/>
            <p:cNvCxnSpPr/>
            <p:nvPr/>
          </p:nvCxnSpPr>
          <p:spPr>
            <a:xfrm rot="10800000">
              <a:off x="719875" y="539500"/>
              <a:ext cx="7710900" cy="0"/>
            </a:xfrm>
            <a:prstGeom prst="straightConnector1">
              <a:avLst/>
            </a:prstGeom>
            <a:noFill/>
            <a:ln w="38100" cap="flat" cmpd="sng">
              <a:solidFill>
                <a:schemeClr val="dk2"/>
              </a:solidFill>
              <a:prstDash val="solid"/>
              <a:round/>
              <a:headEnd type="none" w="med" len="med"/>
              <a:tailEnd type="none" w="med" len="med"/>
            </a:ln>
          </p:spPr>
        </p:cxnSp>
        <p:cxnSp>
          <p:nvCxnSpPr>
            <p:cNvPr id="503" name="Google Shape;503;p40"/>
            <p:cNvCxnSpPr/>
            <p:nvPr/>
          </p:nvCxnSpPr>
          <p:spPr>
            <a:xfrm>
              <a:off x="3253675" y="539075"/>
              <a:ext cx="0" cy="4073100"/>
            </a:xfrm>
            <a:prstGeom prst="straightConnector1">
              <a:avLst/>
            </a:prstGeom>
            <a:noFill/>
            <a:ln w="38100" cap="flat" cmpd="sng">
              <a:solidFill>
                <a:schemeClr val="dk2"/>
              </a:solidFill>
              <a:prstDash val="solid"/>
              <a:round/>
              <a:headEnd type="none" w="med" len="med"/>
              <a:tailEnd type="none" w="med" len="med"/>
            </a:ln>
          </p:spPr>
        </p:cxnSp>
        <p:sp>
          <p:nvSpPr>
            <p:cNvPr id="504" name="Google Shape;504;p40"/>
            <p:cNvSpPr/>
            <p:nvPr/>
          </p:nvSpPr>
          <p:spPr>
            <a:xfrm>
              <a:off x="2919198" y="539502"/>
              <a:ext cx="668964" cy="334484"/>
            </a:xfrm>
            <a:custGeom>
              <a:avLst/>
              <a:gdLst/>
              <a:ahLst/>
              <a:cxnLst/>
              <a:rect l="l" t="t" r="r" b="b"/>
              <a:pathLst>
                <a:path w="132337" h="66169" extrusionOk="0">
                  <a:moveTo>
                    <a:pt x="1" y="1"/>
                  </a:moveTo>
                  <a:cubicBezTo>
                    <a:pt x="36582" y="1"/>
                    <a:pt x="66168" y="29682"/>
                    <a:pt x="66168" y="66168"/>
                  </a:cubicBezTo>
                  <a:cubicBezTo>
                    <a:pt x="66168" y="29682"/>
                    <a:pt x="95849" y="1"/>
                    <a:pt x="132336"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500"/>
                                        </p:tgtEl>
                                        <p:attrNameLst>
                                          <p:attrName>style.visibility</p:attrName>
                                        </p:attrNameLst>
                                      </p:cBhvr>
                                      <p:to>
                                        <p:strVal val="visible"/>
                                      </p:to>
                                    </p:set>
                                    <p:animEffect transition="in" filter="barn(inVertical)">
                                      <p:cBhvr>
                                        <p:cTn id="7" dur="500"/>
                                        <p:tgtEl>
                                          <p:spTgt spid="5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32"/>
        <p:cNvGrpSpPr/>
        <p:nvPr/>
      </p:nvGrpSpPr>
      <p:grpSpPr>
        <a:xfrm>
          <a:off x="0" y="0"/>
          <a:ext cx="0" cy="0"/>
          <a:chOff x="0" y="0"/>
          <a:chExt cx="0" cy="0"/>
        </a:xfrm>
      </p:grpSpPr>
      <p:sp>
        <p:nvSpPr>
          <p:cNvPr id="533" name="Google Shape;533;p42"/>
          <p:cNvSpPr/>
          <p:nvPr/>
        </p:nvSpPr>
        <p:spPr>
          <a:xfrm>
            <a:off x="3860700" y="1986676"/>
            <a:ext cx="1422600" cy="1804500"/>
          </a:xfrm>
          <a:prstGeom prst="rect">
            <a:avLst/>
          </a:prstGeom>
          <a:noFill/>
          <a:ln w="38100" cap="flat" cmpd="sng">
            <a:solidFill>
              <a:schemeClr val="lt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42"/>
          <p:cNvSpPr txBox="1">
            <a:spLocks noGrp="1"/>
          </p:cNvSpPr>
          <p:nvPr>
            <p:ph type="title"/>
          </p:nvPr>
        </p:nvSpPr>
        <p:spPr>
          <a:xfrm>
            <a:off x="713225" y="539500"/>
            <a:ext cx="7717500" cy="591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COMMON SYMPTOMS</a:t>
            </a:r>
            <a:endParaRPr/>
          </a:p>
        </p:txBody>
      </p:sp>
      <p:sp>
        <p:nvSpPr>
          <p:cNvPr id="535" name="Google Shape;535;p42"/>
          <p:cNvSpPr txBox="1"/>
          <p:nvPr/>
        </p:nvSpPr>
        <p:spPr>
          <a:xfrm>
            <a:off x="1367192" y="1951500"/>
            <a:ext cx="2404200" cy="4407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000" dirty="0">
                <a:solidFill>
                  <a:schemeClr val="lt1"/>
                </a:solidFill>
                <a:latin typeface="Montserrat Black"/>
                <a:ea typeface="Montserrat Black"/>
                <a:cs typeface="Montserrat Black"/>
                <a:sym typeface="Montserrat Black"/>
              </a:rPr>
              <a:t>Shortness of Breath</a:t>
            </a:r>
            <a:endParaRPr sz="2000" dirty="0">
              <a:solidFill>
                <a:schemeClr val="lt1"/>
              </a:solidFill>
              <a:latin typeface="Montserrat Black"/>
              <a:ea typeface="Montserrat Black"/>
              <a:cs typeface="Montserrat Black"/>
              <a:sym typeface="Montserrat Black"/>
            </a:endParaRPr>
          </a:p>
        </p:txBody>
      </p:sp>
      <p:sp>
        <p:nvSpPr>
          <p:cNvPr id="540" name="Google Shape;540;p42"/>
          <p:cNvSpPr txBox="1"/>
          <p:nvPr/>
        </p:nvSpPr>
        <p:spPr>
          <a:xfrm>
            <a:off x="1400136" y="3518254"/>
            <a:ext cx="2404200" cy="4407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000" dirty="0">
                <a:solidFill>
                  <a:schemeClr val="lt1"/>
                </a:solidFill>
                <a:latin typeface="Montserrat Black"/>
                <a:ea typeface="Montserrat Black"/>
                <a:cs typeface="Montserrat Black"/>
                <a:sym typeface="Montserrat Black"/>
              </a:rPr>
              <a:t>Headache</a:t>
            </a:r>
            <a:endParaRPr sz="2000" dirty="0">
              <a:solidFill>
                <a:schemeClr val="lt1"/>
              </a:solidFill>
              <a:latin typeface="Montserrat Black"/>
              <a:ea typeface="Montserrat Black"/>
              <a:cs typeface="Montserrat Black"/>
              <a:sym typeface="Montserrat Black"/>
            </a:endParaRPr>
          </a:p>
        </p:txBody>
      </p:sp>
      <p:sp>
        <p:nvSpPr>
          <p:cNvPr id="541" name="Google Shape;541;p42"/>
          <p:cNvSpPr txBox="1"/>
          <p:nvPr/>
        </p:nvSpPr>
        <p:spPr>
          <a:xfrm>
            <a:off x="4478731" y="1663074"/>
            <a:ext cx="2404200" cy="440700"/>
          </a:xfrm>
          <a:prstGeom prst="rect">
            <a:avLst/>
          </a:prstGeom>
          <a:noFill/>
          <a:ln>
            <a:noFill/>
          </a:ln>
        </p:spPr>
        <p:txBody>
          <a:bodyPr spcFirstLastPara="1" wrap="square" lIns="0" tIns="91425" rIns="91425" bIns="91425" anchor="b" anchorCtr="0">
            <a:noAutofit/>
          </a:bodyPr>
          <a:lstStyle/>
          <a:p>
            <a:pPr marL="0" lvl="0" indent="0" algn="r" rtl="0">
              <a:spcBef>
                <a:spcPts val="0"/>
              </a:spcBef>
              <a:spcAft>
                <a:spcPts val="0"/>
              </a:spcAft>
              <a:buNone/>
            </a:pPr>
            <a:r>
              <a:rPr lang="en" sz="2000" dirty="0">
                <a:solidFill>
                  <a:schemeClr val="lt1"/>
                </a:solidFill>
                <a:latin typeface="Montserrat Black"/>
                <a:ea typeface="Montserrat Black"/>
                <a:cs typeface="Montserrat Black"/>
                <a:sym typeface="Montserrat Black"/>
              </a:rPr>
              <a:t>Fever</a:t>
            </a:r>
            <a:endParaRPr sz="2000" dirty="0">
              <a:solidFill>
                <a:schemeClr val="lt1"/>
              </a:solidFill>
              <a:latin typeface="Montserrat Black"/>
              <a:ea typeface="Montserrat Black"/>
              <a:cs typeface="Montserrat Black"/>
              <a:sym typeface="Montserrat Black"/>
            </a:endParaRPr>
          </a:p>
        </p:txBody>
      </p:sp>
      <p:sp>
        <p:nvSpPr>
          <p:cNvPr id="542" name="Google Shape;542;p42"/>
          <p:cNvSpPr txBox="1"/>
          <p:nvPr/>
        </p:nvSpPr>
        <p:spPr>
          <a:xfrm>
            <a:off x="5302388" y="3495898"/>
            <a:ext cx="2404200" cy="440700"/>
          </a:xfrm>
          <a:prstGeom prst="rect">
            <a:avLst/>
          </a:prstGeom>
          <a:noFill/>
          <a:ln>
            <a:noFill/>
          </a:ln>
        </p:spPr>
        <p:txBody>
          <a:bodyPr spcFirstLastPara="1" wrap="square" lIns="0" tIns="91425" rIns="91425" bIns="91425" anchor="b" anchorCtr="0">
            <a:noAutofit/>
          </a:bodyPr>
          <a:lstStyle/>
          <a:p>
            <a:pPr marL="0" lvl="0" indent="0" algn="r" rtl="0">
              <a:spcBef>
                <a:spcPts val="0"/>
              </a:spcBef>
              <a:spcAft>
                <a:spcPts val="0"/>
              </a:spcAft>
              <a:buNone/>
            </a:pPr>
            <a:r>
              <a:rPr lang="en" sz="2000" dirty="0">
                <a:solidFill>
                  <a:schemeClr val="lt1"/>
                </a:solidFill>
                <a:latin typeface="Montserrat Black"/>
                <a:ea typeface="Montserrat Black"/>
                <a:cs typeface="Montserrat Black"/>
                <a:sym typeface="Montserrat Black"/>
              </a:rPr>
              <a:t>Sore Throat</a:t>
            </a:r>
            <a:endParaRPr sz="2000" dirty="0">
              <a:solidFill>
                <a:schemeClr val="lt1"/>
              </a:solidFill>
              <a:latin typeface="Montserrat Black"/>
              <a:ea typeface="Montserrat Black"/>
              <a:cs typeface="Montserrat Black"/>
              <a:sym typeface="Montserrat Black"/>
            </a:endParaRPr>
          </a:p>
        </p:txBody>
      </p:sp>
      <p:sp>
        <p:nvSpPr>
          <p:cNvPr id="543" name="Google Shape;543;p42"/>
          <p:cNvSpPr/>
          <p:nvPr/>
        </p:nvSpPr>
        <p:spPr>
          <a:xfrm>
            <a:off x="3504081" y="1762500"/>
            <a:ext cx="695700" cy="591900"/>
          </a:xfrm>
          <a:prstGeom prst="rect">
            <a:avLst/>
          </a:prstGeom>
          <a:solidFill>
            <a:schemeClr val="dk1"/>
          </a:solidFill>
          <a:ln w="38100" cap="flat" cmpd="sng">
            <a:solidFill>
              <a:schemeClr val="lt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42"/>
          <p:cNvSpPr/>
          <p:nvPr/>
        </p:nvSpPr>
        <p:spPr>
          <a:xfrm>
            <a:off x="4944219" y="1762500"/>
            <a:ext cx="695700" cy="591900"/>
          </a:xfrm>
          <a:prstGeom prst="rect">
            <a:avLst/>
          </a:prstGeom>
          <a:solidFill>
            <a:schemeClr val="dk1"/>
          </a:solidFill>
          <a:ln w="38100" cap="flat" cmpd="sng">
            <a:solidFill>
              <a:schemeClr val="lt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42"/>
          <p:cNvSpPr/>
          <p:nvPr/>
        </p:nvSpPr>
        <p:spPr>
          <a:xfrm>
            <a:off x="3504081" y="3398700"/>
            <a:ext cx="695700" cy="591900"/>
          </a:xfrm>
          <a:prstGeom prst="rect">
            <a:avLst/>
          </a:prstGeom>
          <a:solidFill>
            <a:schemeClr val="dk1"/>
          </a:solidFill>
          <a:ln w="38100" cap="flat" cmpd="sng">
            <a:solidFill>
              <a:schemeClr val="lt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42"/>
          <p:cNvSpPr/>
          <p:nvPr/>
        </p:nvSpPr>
        <p:spPr>
          <a:xfrm>
            <a:off x="4944219" y="3398700"/>
            <a:ext cx="695700" cy="591900"/>
          </a:xfrm>
          <a:prstGeom prst="rect">
            <a:avLst/>
          </a:prstGeom>
          <a:solidFill>
            <a:schemeClr val="dk1"/>
          </a:solidFill>
          <a:ln w="38100" cap="flat" cmpd="sng">
            <a:solidFill>
              <a:schemeClr val="lt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7" name="Google Shape;547;p42"/>
          <p:cNvGrpSpPr/>
          <p:nvPr/>
        </p:nvGrpSpPr>
        <p:grpSpPr>
          <a:xfrm rot="10800000" flipH="1">
            <a:off x="4124427" y="2741843"/>
            <a:ext cx="895038" cy="269420"/>
            <a:chOff x="3546175" y="1358100"/>
            <a:chExt cx="1201071" cy="361589"/>
          </a:xfrm>
        </p:grpSpPr>
        <p:sp>
          <p:nvSpPr>
            <p:cNvPr id="548" name="Google Shape;548;p42"/>
            <p:cNvSpPr/>
            <p:nvPr/>
          </p:nvSpPr>
          <p:spPr>
            <a:xfrm>
              <a:off x="3546175" y="1358100"/>
              <a:ext cx="360691" cy="361589"/>
            </a:xfrm>
            <a:custGeom>
              <a:avLst/>
              <a:gdLst/>
              <a:ahLst/>
              <a:cxnLst/>
              <a:rect l="l" t="t" r="r" b="b"/>
              <a:pathLst>
                <a:path w="36975" h="37067" extrusionOk="0">
                  <a:moveTo>
                    <a:pt x="18487" y="0"/>
                  </a:moveTo>
                  <a:lnTo>
                    <a:pt x="16361" y="6840"/>
                  </a:lnTo>
                  <a:cubicBezTo>
                    <a:pt x="14882" y="11369"/>
                    <a:pt x="11277" y="14882"/>
                    <a:pt x="6748" y="16361"/>
                  </a:cubicBezTo>
                  <a:lnTo>
                    <a:pt x="0" y="18487"/>
                  </a:lnTo>
                  <a:lnTo>
                    <a:pt x="6748" y="20613"/>
                  </a:lnTo>
                  <a:cubicBezTo>
                    <a:pt x="11277" y="22092"/>
                    <a:pt x="14882" y="25697"/>
                    <a:pt x="16269" y="30226"/>
                  </a:cubicBezTo>
                  <a:lnTo>
                    <a:pt x="18487" y="37066"/>
                  </a:lnTo>
                  <a:lnTo>
                    <a:pt x="20613" y="30226"/>
                  </a:lnTo>
                  <a:cubicBezTo>
                    <a:pt x="22092" y="25697"/>
                    <a:pt x="25605" y="22092"/>
                    <a:pt x="30226" y="20613"/>
                  </a:cubicBezTo>
                  <a:lnTo>
                    <a:pt x="36974" y="18487"/>
                  </a:lnTo>
                  <a:lnTo>
                    <a:pt x="30226" y="16361"/>
                  </a:lnTo>
                  <a:cubicBezTo>
                    <a:pt x="25697" y="14974"/>
                    <a:pt x="22092" y="11369"/>
                    <a:pt x="20613" y="6840"/>
                  </a:cubicBezTo>
                  <a:lnTo>
                    <a:pt x="184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42"/>
            <p:cNvSpPr/>
            <p:nvPr/>
          </p:nvSpPr>
          <p:spPr>
            <a:xfrm>
              <a:off x="3966365" y="1358100"/>
              <a:ext cx="360691" cy="361589"/>
            </a:xfrm>
            <a:custGeom>
              <a:avLst/>
              <a:gdLst/>
              <a:ahLst/>
              <a:cxnLst/>
              <a:rect l="l" t="t" r="r" b="b"/>
              <a:pathLst>
                <a:path w="36975" h="37067" extrusionOk="0">
                  <a:moveTo>
                    <a:pt x="18487" y="0"/>
                  </a:moveTo>
                  <a:lnTo>
                    <a:pt x="16361" y="6840"/>
                  </a:lnTo>
                  <a:cubicBezTo>
                    <a:pt x="14882" y="11369"/>
                    <a:pt x="11277" y="14882"/>
                    <a:pt x="6748" y="16361"/>
                  </a:cubicBezTo>
                  <a:lnTo>
                    <a:pt x="0" y="18487"/>
                  </a:lnTo>
                  <a:lnTo>
                    <a:pt x="6748" y="20613"/>
                  </a:lnTo>
                  <a:cubicBezTo>
                    <a:pt x="11277" y="22092"/>
                    <a:pt x="14882" y="25697"/>
                    <a:pt x="16269" y="30226"/>
                  </a:cubicBezTo>
                  <a:lnTo>
                    <a:pt x="18487" y="37066"/>
                  </a:lnTo>
                  <a:lnTo>
                    <a:pt x="20613" y="30226"/>
                  </a:lnTo>
                  <a:cubicBezTo>
                    <a:pt x="22092" y="25697"/>
                    <a:pt x="25605" y="22092"/>
                    <a:pt x="30226" y="20613"/>
                  </a:cubicBezTo>
                  <a:lnTo>
                    <a:pt x="36974" y="18487"/>
                  </a:lnTo>
                  <a:lnTo>
                    <a:pt x="30226" y="16361"/>
                  </a:lnTo>
                  <a:cubicBezTo>
                    <a:pt x="25697" y="14974"/>
                    <a:pt x="22092" y="11369"/>
                    <a:pt x="20613" y="6840"/>
                  </a:cubicBezTo>
                  <a:lnTo>
                    <a:pt x="184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42"/>
            <p:cNvSpPr/>
            <p:nvPr/>
          </p:nvSpPr>
          <p:spPr>
            <a:xfrm>
              <a:off x="4386555" y="1358100"/>
              <a:ext cx="360691" cy="361589"/>
            </a:xfrm>
            <a:custGeom>
              <a:avLst/>
              <a:gdLst/>
              <a:ahLst/>
              <a:cxnLst/>
              <a:rect l="l" t="t" r="r" b="b"/>
              <a:pathLst>
                <a:path w="36975" h="37067" extrusionOk="0">
                  <a:moveTo>
                    <a:pt x="18487" y="0"/>
                  </a:moveTo>
                  <a:lnTo>
                    <a:pt x="16361" y="6840"/>
                  </a:lnTo>
                  <a:cubicBezTo>
                    <a:pt x="14882" y="11369"/>
                    <a:pt x="11277" y="14882"/>
                    <a:pt x="6748" y="16361"/>
                  </a:cubicBezTo>
                  <a:lnTo>
                    <a:pt x="0" y="18487"/>
                  </a:lnTo>
                  <a:lnTo>
                    <a:pt x="6748" y="20613"/>
                  </a:lnTo>
                  <a:cubicBezTo>
                    <a:pt x="11277" y="22092"/>
                    <a:pt x="14882" y="25697"/>
                    <a:pt x="16269" y="30226"/>
                  </a:cubicBezTo>
                  <a:lnTo>
                    <a:pt x="18487" y="37066"/>
                  </a:lnTo>
                  <a:lnTo>
                    <a:pt x="20613" y="30226"/>
                  </a:lnTo>
                  <a:cubicBezTo>
                    <a:pt x="22092" y="25697"/>
                    <a:pt x="25605" y="22092"/>
                    <a:pt x="30226" y="20613"/>
                  </a:cubicBezTo>
                  <a:lnTo>
                    <a:pt x="36974" y="18487"/>
                  </a:lnTo>
                  <a:lnTo>
                    <a:pt x="30226" y="16361"/>
                  </a:lnTo>
                  <a:cubicBezTo>
                    <a:pt x="25697" y="14974"/>
                    <a:pt x="22092" y="11369"/>
                    <a:pt x="20613" y="6840"/>
                  </a:cubicBezTo>
                  <a:lnTo>
                    <a:pt x="184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 name="Google Shape;551;p42"/>
          <p:cNvGrpSpPr/>
          <p:nvPr/>
        </p:nvGrpSpPr>
        <p:grpSpPr>
          <a:xfrm>
            <a:off x="3675055" y="1882041"/>
            <a:ext cx="353757" cy="352833"/>
            <a:chOff x="-28461325" y="3545475"/>
            <a:chExt cx="296950" cy="296175"/>
          </a:xfrm>
        </p:grpSpPr>
        <p:sp>
          <p:nvSpPr>
            <p:cNvPr id="552" name="Google Shape;552;p42"/>
            <p:cNvSpPr/>
            <p:nvPr/>
          </p:nvSpPr>
          <p:spPr>
            <a:xfrm>
              <a:off x="-28461325" y="3666775"/>
              <a:ext cx="34675" cy="52775"/>
            </a:xfrm>
            <a:custGeom>
              <a:avLst/>
              <a:gdLst/>
              <a:ahLst/>
              <a:cxnLst/>
              <a:rect l="l" t="t" r="r" b="b"/>
              <a:pathLst>
                <a:path w="1387" h="2111" extrusionOk="0">
                  <a:moveTo>
                    <a:pt x="0" y="0"/>
                  </a:moveTo>
                  <a:lnTo>
                    <a:pt x="0" y="2111"/>
                  </a:lnTo>
                  <a:lnTo>
                    <a:pt x="1386" y="2111"/>
                  </a:lnTo>
                  <a:lnTo>
                    <a:pt x="138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42"/>
            <p:cNvSpPr/>
            <p:nvPr/>
          </p:nvSpPr>
          <p:spPr>
            <a:xfrm>
              <a:off x="-28461325" y="3737650"/>
              <a:ext cx="52775" cy="17350"/>
            </a:xfrm>
            <a:custGeom>
              <a:avLst/>
              <a:gdLst/>
              <a:ahLst/>
              <a:cxnLst/>
              <a:rect l="l" t="t" r="r" b="b"/>
              <a:pathLst>
                <a:path w="2111" h="694" extrusionOk="0">
                  <a:moveTo>
                    <a:pt x="0" y="1"/>
                  </a:moveTo>
                  <a:lnTo>
                    <a:pt x="0" y="694"/>
                  </a:lnTo>
                  <a:lnTo>
                    <a:pt x="1733" y="694"/>
                  </a:lnTo>
                  <a:cubicBezTo>
                    <a:pt x="1954" y="694"/>
                    <a:pt x="2111" y="536"/>
                    <a:pt x="2111" y="347"/>
                  </a:cubicBezTo>
                  <a:cubicBezTo>
                    <a:pt x="2111" y="158"/>
                    <a:pt x="1954" y="1"/>
                    <a:pt x="17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42"/>
            <p:cNvSpPr/>
            <p:nvPr/>
          </p:nvSpPr>
          <p:spPr>
            <a:xfrm>
              <a:off x="-28461325" y="3632100"/>
              <a:ext cx="52775" cy="17375"/>
            </a:xfrm>
            <a:custGeom>
              <a:avLst/>
              <a:gdLst/>
              <a:ahLst/>
              <a:cxnLst/>
              <a:rect l="l" t="t" r="r" b="b"/>
              <a:pathLst>
                <a:path w="2111" h="695" extrusionOk="0">
                  <a:moveTo>
                    <a:pt x="0" y="1"/>
                  </a:moveTo>
                  <a:lnTo>
                    <a:pt x="0" y="694"/>
                  </a:lnTo>
                  <a:lnTo>
                    <a:pt x="1733" y="694"/>
                  </a:lnTo>
                  <a:cubicBezTo>
                    <a:pt x="1954" y="694"/>
                    <a:pt x="2111" y="537"/>
                    <a:pt x="2111" y="348"/>
                  </a:cubicBezTo>
                  <a:cubicBezTo>
                    <a:pt x="2111" y="159"/>
                    <a:pt x="1954" y="1"/>
                    <a:pt x="17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42"/>
            <p:cNvSpPr/>
            <p:nvPr/>
          </p:nvSpPr>
          <p:spPr>
            <a:xfrm>
              <a:off x="-28460550" y="3545475"/>
              <a:ext cx="296175" cy="296175"/>
            </a:xfrm>
            <a:custGeom>
              <a:avLst/>
              <a:gdLst/>
              <a:ahLst/>
              <a:cxnLst/>
              <a:rect l="l" t="t" r="r" b="b"/>
              <a:pathLst>
                <a:path w="11847" h="11847" extrusionOk="0">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42"/>
            <p:cNvSpPr/>
            <p:nvPr/>
          </p:nvSpPr>
          <p:spPr>
            <a:xfrm>
              <a:off x="-28347925" y="3649450"/>
              <a:ext cx="86675" cy="86650"/>
            </a:xfrm>
            <a:custGeom>
              <a:avLst/>
              <a:gdLst/>
              <a:ahLst/>
              <a:cxnLst/>
              <a:rect l="l" t="t" r="r" b="b"/>
              <a:pathLst>
                <a:path w="3467" h="3466" extrusionOk="0">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42"/>
            <p:cNvSpPr/>
            <p:nvPr/>
          </p:nvSpPr>
          <p:spPr>
            <a:xfrm>
              <a:off x="-28408550" y="3597450"/>
              <a:ext cx="191400" cy="192200"/>
            </a:xfrm>
            <a:custGeom>
              <a:avLst/>
              <a:gdLst/>
              <a:ahLst/>
              <a:cxnLst/>
              <a:rect l="l" t="t" r="r" b="b"/>
              <a:pathLst>
                <a:path w="7656" h="7688" extrusionOk="0">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 name="Google Shape;558;p42"/>
          <p:cNvGrpSpPr/>
          <p:nvPr/>
        </p:nvGrpSpPr>
        <p:grpSpPr>
          <a:xfrm>
            <a:off x="5147555" y="3518254"/>
            <a:ext cx="289039" cy="352833"/>
            <a:chOff x="-24694925" y="3518700"/>
            <a:chExt cx="242625" cy="296175"/>
          </a:xfrm>
        </p:grpSpPr>
        <p:sp>
          <p:nvSpPr>
            <p:cNvPr id="559" name="Google Shape;559;p42"/>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42"/>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42"/>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42"/>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 name="Google Shape;563;p42"/>
          <p:cNvGrpSpPr/>
          <p:nvPr/>
        </p:nvGrpSpPr>
        <p:grpSpPr>
          <a:xfrm>
            <a:off x="5113805" y="1883671"/>
            <a:ext cx="356556" cy="349557"/>
            <a:chOff x="-22863675" y="3131775"/>
            <a:chExt cx="299300" cy="293425"/>
          </a:xfrm>
        </p:grpSpPr>
        <p:sp>
          <p:nvSpPr>
            <p:cNvPr id="564" name="Google Shape;564;p42"/>
            <p:cNvSpPr/>
            <p:nvPr/>
          </p:nvSpPr>
          <p:spPr>
            <a:xfrm>
              <a:off x="-22863675" y="3131775"/>
              <a:ext cx="299300" cy="293425"/>
            </a:xfrm>
            <a:custGeom>
              <a:avLst/>
              <a:gdLst/>
              <a:ahLst/>
              <a:cxnLst/>
              <a:rect l="l" t="t" r="r" b="b"/>
              <a:pathLst>
                <a:path w="11972" h="11737" extrusionOk="0">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42"/>
            <p:cNvSpPr/>
            <p:nvPr/>
          </p:nvSpPr>
          <p:spPr>
            <a:xfrm>
              <a:off x="-22740025" y="3217825"/>
              <a:ext cx="52000" cy="51225"/>
            </a:xfrm>
            <a:custGeom>
              <a:avLst/>
              <a:gdLst/>
              <a:ahLst/>
              <a:cxnLst/>
              <a:rect l="l" t="t" r="r" b="b"/>
              <a:pathLst>
                <a:path w="2080" h="2049" extrusionOk="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42"/>
            <p:cNvSpPr/>
            <p:nvPr/>
          </p:nvSpPr>
          <p:spPr>
            <a:xfrm>
              <a:off x="-22705375" y="33218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7" name="Google Shape;567;p42"/>
          <p:cNvSpPr/>
          <p:nvPr/>
        </p:nvSpPr>
        <p:spPr>
          <a:xfrm>
            <a:off x="3675528" y="3519298"/>
            <a:ext cx="352803" cy="350719"/>
          </a:xfrm>
          <a:custGeom>
            <a:avLst/>
            <a:gdLst/>
            <a:ahLst/>
            <a:cxnLst/>
            <a:rect l="l" t="t" r="r" b="b"/>
            <a:pathLst>
              <a:path w="11846" h="11776" extrusionOk="0">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60"/>
        <p:cNvGrpSpPr/>
        <p:nvPr/>
      </p:nvGrpSpPr>
      <p:grpSpPr>
        <a:xfrm>
          <a:off x="0" y="0"/>
          <a:ext cx="0" cy="0"/>
          <a:chOff x="0" y="0"/>
          <a:chExt cx="0" cy="0"/>
        </a:xfrm>
      </p:grpSpPr>
      <p:sp>
        <p:nvSpPr>
          <p:cNvPr id="861" name="Google Shape;861;p51"/>
          <p:cNvSpPr txBox="1">
            <a:spLocks noGrp="1"/>
          </p:cNvSpPr>
          <p:nvPr>
            <p:ph type="title"/>
          </p:nvPr>
        </p:nvSpPr>
        <p:spPr>
          <a:xfrm>
            <a:off x="713225" y="539500"/>
            <a:ext cx="7717500" cy="591900"/>
          </a:xfrm>
          <a:prstGeom prst="rect">
            <a:avLst/>
          </a:prstGeom>
        </p:spPr>
        <p:txBody>
          <a:bodyPr spcFirstLastPara="1" wrap="square" lIns="91425" tIns="91425" rIns="91425" bIns="91425" anchor="t" anchorCtr="0">
            <a:noAutofit/>
          </a:bodyPr>
          <a:lstStyle/>
          <a:p>
            <a:pPr algn="l"/>
            <a:r>
              <a:rPr lang="en-IN" sz="3200" dirty="0">
                <a:solidFill>
                  <a:schemeClr val="bg2">
                    <a:lumMod val="60000"/>
                    <a:lumOff val="40000"/>
                  </a:schemeClr>
                </a:solidFill>
                <a:latin typeface="MuseoSans"/>
              </a:rPr>
              <a:t>Future Scope</a:t>
            </a:r>
            <a:br>
              <a:rPr lang="en-IN" sz="3200" dirty="0">
                <a:solidFill>
                  <a:schemeClr val="bg2">
                    <a:lumMod val="60000"/>
                    <a:lumOff val="40000"/>
                  </a:schemeClr>
                </a:solidFill>
                <a:latin typeface="MuseoSans"/>
              </a:rPr>
            </a:br>
            <a:endParaRPr lang="en-IN" dirty="0"/>
          </a:p>
        </p:txBody>
      </p:sp>
      <p:pic>
        <p:nvPicPr>
          <p:cNvPr id="3" name="Google Shape;435;p38">
            <a:extLst>
              <a:ext uri="{FF2B5EF4-FFF2-40B4-BE49-F238E27FC236}">
                <a16:creationId xmlns:a16="http://schemas.microsoft.com/office/drawing/2014/main" id="{F3929DAF-7FCA-9AD5-F946-E3418DB14ED6}"/>
              </a:ext>
            </a:extLst>
          </p:cNvPr>
          <p:cNvPicPr preferRelativeResize="0"/>
          <p:nvPr/>
        </p:nvPicPr>
        <p:blipFill rotWithShape="1">
          <a:blip r:embed="rId3">
            <a:alphaModFix/>
          </a:blip>
          <a:srcRect l="45545" r="12940"/>
          <a:stretch/>
        </p:blipFill>
        <p:spPr>
          <a:xfrm>
            <a:off x="5791200" y="534797"/>
            <a:ext cx="2639525" cy="4069203"/>
          </a:xfrm>
          <a:prstGeom prst="rect">
            <a:avLst/>
          </a:prstGeom>
          <a:noFill/>
          <a:ln>
            <a:noFill/>
          </a:ln>
        </p:spPr>
      </p:pic>
      <p:sp>
        <p:nvSpPr>
          <p:cNvPr id="9" name="TextBox 8">
            <a:extLst>
              <a:ext uri="{FF2B5EF4-FFF2-40B4-BE49-F238E27FC236}">
                <a16:creationId xmlns:a16="http://schemas.microsoft.com/office/drawing/2014/main" id="{F3DCA490-CD69-099C-68EE-9162684851E1}"/>
              </a:ext>
            </a:extLst>
          </p:cNvPr>
          <p:cNvSpPr txBox="1"/>
          <p:nvPr/>
        </p:nvSpPr>
        <p:spPr>
          <a:xfrm>
            <a:off x="763969" y="1180360"/>
            <a:ext cx="4544012" cy="2693558"/>
          </a:xfrm>
          <a:prstGeom prst="rect">
            <a:avLst/>
          </a:prstGeom>
          <a:noFill/>
        </p:spPr>
        <p:txBody>
          <a:bodyPr wrap="square" rtlCol="0">
            <a:spAutoFit/>
          </a:bodyPr>
          <a:lstStyle/>
          <a:p>
            <a:pPr marL="285750" indent="-285750" algn="just">
              <a:buClr>
                <a:schemeClr val="bg2">
                  <a:lumMod val="60000"/>
                  <a:lumOff val="40000"/>
                </a:schemeClr>
              </a:buClr>
              <a:buFont typeface="Wingdings" panose="05000000000000000000" pitchFamily="2" charset="2"/>
              <a:buChar char="q"/>
            </a:pPr>
            <a:r>
              <a:rPr lang="en-GB" dirty="0">
                <a:solidFill>
                  <a:schemeClr val="bg2">
                    <a:lumMod val="40000"/>
                    <a:lumOff val="60000"/>
                  </a:schemeClr>
                </a:solidFill>
              </a:rPr>
              <a:t>General-purpose prediction model for any disease </a:t>
            </a:r>
            <a:endParaRPr lang="en-IN" dirty="0">
              <a:solidFill>
                <a:schemeClr val="bg2">
                  <a:lumMod val="40000"/>
                  <a:lumOff val="60000"/>
                </a:schemeClr>
              </a:solidFill>
            </a:endParaRPr>
          </a:p>
          <a:p>
            <a:pPr marL="285750" indent="-285750" algn="just">
              <a:buClr>
                <a:schemeClr val="bg2">
                  <a:lumMod val="60000"/>
                  <a:lumOff val="40000"/>
                </a:schemeClr>
              </a:buClr>
              <a:buFont typeface="Wingdings" panose="05000000000000000000" pitchFamily="2" charset="2"/>
              <a:buChar char="q"/>
            </a:pPr>
            <a:r>
              <a:rPr lang="en-IN" dirty="0">
                <a:solidFill>
                  <a:schemeClr val="bg2">
                    <a:lumMod val="40000"/>
                    <a:lumOff val="60000"/>
                  </a:schemeClr>
                </a:solidFill>
              </a:rPr>
              <a:t>Idea for more Accurate analysis of this kind of disease </a:t>
            </a:r>
          </a:p>
          <a:p>
            <a:pPr marL="285750" indent="-285750" algn="just">
              <a:buClr>
                <a:schemeClr val="bg2">
                  <a:lumMod val="60000"/>
                  <a:lumOff val="40000"/>
                </a:schemeClr>
              </a:buClr>
              <a:buFont typeface="Wingdings" panose="05000000000000000000" pitchFamily="2" charset="2"/>
              <a:buChar char="q"/>
            </a:pPr>
            <a:r>
              <a:rPr lang="en-IN" dirty="0">
                <a:solidFill>
                  <a:schemeClr val="bg2">
                    <a:lumMod val="40000"/>
                    <a:lumOff val="60000"/>
                  </a:schemeClr>
                </a:solidFill>
              </a:rPr>
              <a:t>Visualization and prediction of huge data in an organised way.</a:t>
            </a:r>
          </a:p>
          <a:p>
            <a:pPr marL="285750" indent="-285750" algn="just">
              <a:buClr>
                <a:schemeClr val="bg2">
                  <a:lumMod val="60000"/>
                  <a:lumOff val="40000"/>
                </a:schemeClr>
              </a:buClr>
              <a:buFont typeface="Wingdings" panose="05000000000000000000" pitchFamily="2" charset="2"/>
              <a:buChar char="q"/>
            </a:pPr>
            <a:r>
              <a:rPr lang="en-IN" dirty="0">
                <a:solidFill>
                  <a:schemeClr val="bg2">
                    <a:lumMod val="40000"/>
                    <a:lumOff val="60000"/>
                  </a:schemeClr>
                </a:solidFill>
              </a:rPr>
              <a:t>Understandable for both human and a technical person.</a:t>
            </a:r>
          </a:p>
          <a:p>
            <a:pPr marL="285750" indent="-285750" algn="just">
              <a:buClr>
                <a:schemeClr val="bg2">
                  <a:lumMod val="60000"/>
                  <a:lumOff val="40000"/>
                </a:schemeClr>
              </a:buClr>
              <a:buFont typeface="Wingdings" panose="05000000000000000000" pitchFamily="2" charset="2"/>
              <a:buChar char="q"/>
            </a:pPr>
            <a:r>
              <a:rPr lang="en-IN" dirty="0">
                <a:solidFill>
                  <a:schemeClr val="bg2">
                    <a:lumMod val="40000"/>
                    <a:lumOff val="60000"/>
                  </a:schemeClr>
                </a:solidFill>
              </a:rPr>
              <a:t>Easier to manage records and also helpful for an organization, if used.</a:t>
            </a:r>
          </a:p>
          <a:p>
            <a:pPr algn="just">
              <a:lnSpc>
                <a:spcPct val="115000"/>
              </a:lnSpc>
              <a:spcAft>
                <a:spcPts val="1000"/>
              </a:spcAft>
            </a:pPr>
            <a:r>
              <a:rPr lang="en-IN"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grpSp>
        <p:nvGrpSpPr>
          <p:cNvPr id="11" name="Google Shape;1054;p61">
            <a:extLst>
              <a:ext uri="{FF2B5EF4-FFF2-40B4-BE49-F238E27FC236}">
                <a16:creationId xmlns:a16="http://schemas.microsoft.com/office/drawing/2014/main" id="{0EE57DE2-15CE-F067-8733-87DCD8D0DBF2}"/>
              </a:ext>
            </a:extLst>
          </p:cNvPr>
          <p:cNvGrpSpPr/>
          <p:nvPr/>
        </p:nvGrpSpPr>
        <p:grpSpPr>
          <a:xfrm>
            <a:off x="7929816" y="905431"/>
            <a:ext cx="500909" cy="500899"/>
            <a:chOff x="4820425" y="1329900"/>
            <a:chExt cx="70175" cy="70350"/>
          </a:xfrm>
        </p:grpSpPr>
        <p:sp>
          <p:nvSpPr>
            <p:cNvPr id="12" name="Google Shape;1055;p61">
              <a:extLst>
                <a:ext uri="{FF2B5EF4-FFF2-40B4-BE49-F238E27FC236}">
                  <a16:creationId xmlns:a16="http://schemas.microsoft.com/office/drawing/2014/main" id="{EE68F233-2C29-70A3-DAA2-C127001A028C}"/>
                </a:ext>
              </a:extLst>
            </p:cNvPr>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056;p61">
              <a:extLst>
                <a:ext uri="{FF2B5EF4-FFF2-40B4-BE49-F238E27FC236}">
                  <a16:creationId xmlns:a16="http://schemas.microsoft.com/office/drawing/2014/main" id="{0585E2BA-0603-EFE9-FB57-6FDA39B94398}"/>
                </a:ext>
              </a:extLst>
            </p:cNvPr>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057;p61">
              <a:extLst>
                <a:ext uri="{FF2B5EF4-FFF2-40B4-BE49-F238E27FC236}">
                  <a16:creationId xmlns:a16="http://schemas.microsoft.com/office/drawing/2014/main" id="{BDDEA842-A3E6-6901-98DA-E22AA90F8D2F}"/>
                </a:ext>
              </a:extLst>
            </p:cNvPr>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058;p61">
              <a:extLst>
                <a:ext uri="{FF2B5EF4-FFF2-40B4-BE49-F238E27FC236}">
                  <a16:creationId xmlns:a16="http://schemas.microsoft.com/office/drawing/2014/main" id="{4D65F552-14A1-0348-08B0-9E19306093BF}"/>
                </a:ext>
              </a:extLst>
            </p:cNvPr>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78251040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60"/>
        <p:cNvGrpSpPr/>
        <p:nvPr/>
      </p:nvGrpSpPr>
      <p:grpSpPr>
        <a:xfrm>
          <a:off x="0" y="0"/>
          <a:ext cx="0" cy="0"/>
          <a:chOff x="0" y="0"/>
          <a:chExt cx="0" cy="0"/>
        </a:xfrm>
      </p:grpSpPr>
      <p:sp>
        <p:nvSpPr>
          <p:cNvPr id="861" name="Google Shape;861;p51"/>
          <p:cNvSpPr txBox="1">
            <a:spLocks noGrp="1"/>
          </p:cNvSpPr>
          <p:nvPr>
            <p:ph type="title"/>
          </p:nvPr>
        </p:nvSpPr>
        <p:spPr>
          <a:xfrm>
            <a:off x="713225" y="539500"/>
            <a:ext cx="7717500" cy="59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sz="3200" dirty="0">
                <a:solidFill>
                  <a:schemeClr val="bg2">
                    <a:lumMod val="60000"/>
                    <a:lumOff val="40000"/>
                  </a:schemeClr>
                </a:solidFill>
                <a:latin typeface="MuseoSans"/>
              </a:rPr>
              <a:t>Country wise Covid cases till June 2022</a:t>
            </a:r>
            <a:endParaRPr lang="en-IN" dirty="0"/>
          </a:p>
        </p:txBody>
      </p:sp>
      <p:sp>
        <p:nvSpPr>
          <p:cNvPr id="3" name="TextBox 2">
            <a:extLst>
              <a:ext uri="{FF2B5EF4-FFF2-40B4-BE49-F238E27FC236}">
                <a16:creationId xmlns:a16="http://schemas.microsoft.com/office/drawing/2014/main" id="{19F4AC57-7C87-E847-064D-3BC2E23EB382}"/>
              </a:ext>
            </a:extLst>
          </p:cNvPr>
          <p:cNvSpPr txBox="1"/>
          <p:nvPr/>
        </p:nvSpPr>
        <p:spPr>
          <a:xfrm>
            <a:off x="713225" y="1131400"/>
            <a:ext cx="7717500" cy="276999"/>
          </a:xfrm>
          <a:prstGeom prst="rect">
            <a:avLst/>
          </a:prstGeom>
          <a:noFill/>
        </p:spPr>
        <p:txBody>
          <a:bodyPr wrap="square" rtlCol="0">
            <a:spAutoFit/>
          </a:bodyPr>
          <a:lstStyle/>
          <a:p>
            <a:r>
              <a:rPr lang="en-IN" sz="1200" dirty="0">
                <a:solidFill>
                  <a:schemeClr val="bg2">
                    <a:lumMod val="40000"/>
                    <a:lumOff val="60000"/>
                  </a:schemeClr>
                </a:solidFill>
              </a:rPr>
              <a:t> Hers the record of the data , we have on the world basis and correlation between them </a:t>
            </a:r>
          </a:p>
        </p:txBody>
      </p:sp>
      <p:pic>
        <p:nvPicPr>
          <p:cNvPr id="4" name="Picture 3">
            <a:extLst>
              <a:ext uri="{FF2B5EF4-FFF2-40B4-BE49-F238E27FC236}">
                <a16:creationId xmlns:a16="http://schemas.microsoft.com/office/drawing/2014/main" id="{3D2E9EB4-4D54-D96F-4BBC-38EF03298EA4}"/>
              </a:ext>
            </a:extLst>
          </p:cNvPr>
          <p:cNvPicPr>
            <a:picLocks noChangeAspect="1"/>
          </p:cNvPicPr>
          <p:nvPr/>
        </p:nvPicPr>
        <p:blipFill rotWithShape="1">
          <a:blip r:embed="rId3"/>
          <a:srcRect l="15217" t="25810" r="34897" b="22573"/>
          <a:stretch/>
        </p:blipFill>
        <p:spPr bwMode="auto">
          <a:xfrm>
            <a:off x="877204" y="1552314"/>
            <a:ext cx="3694771" cy="240265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53640926-AAD7-44D8-BBD7-CCE9431645EC}">
              <a14:shadowObscured xmlns:a14="http://schemas.microsoft.com/office/drawing/2010/main"/>
            </a:ext>
          </a:extLst>
        </p:spPr>
      </p:pic>
      <p:pic>
        <p:nvPicPr>
          <p:cNvPr id="5" name="Picture 4">
            <a:extLst>
              <a:ext uri="{FF2B5EF4-FFF2-40B4-BE49-F238E27FC236}">
                <a16:creationId xmlns:a16="http://schemas.microsoft.com/office/drawing/2014/main" id="{966FAC75-32B1-A3B4-76A2-4ABF6611B7AE}"/>
              </a:ext>
            </a:extLst>
          </p:cNvPr>
          <p:cNvPicPr>
            <a:picLocks noChangeAspect="1"/>
          </p:cNvPicPr>
          <p:nvPr/>
        </p:nvPicPr>
        <p:blipFill rotWithShape="1">
          <a:blip r:embed="rId4"/>
          <a:srcRect l="13616" t="40953" r="39016" b="30679"/>
          <a:stretch/>
        </p:blipFill>
        <p:spPr bwMode="auto">
          <a:xfrm>
            <a:off x="4773124" y="2448885"/>
            <a:ext cx="3880222" cy="150608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53640926-AAD7-44D8-BBD7-CCE9431645EC}">
              <a14:shadowObscured xmlns:a14="http://schemas.microsoft.com/office/drawing/2010/main"/>
            </a:ext>
          </a:extLst>
        </p:spPr>
      </p:pic>
    </p:spTree>
    <p:extLst>
      <p:ext uri="{BB962C8B-B14F-4D97-AF65-F5344CB8AC3E}">
        <p14:creationId xmlns:p14="http://schemas.microsoft.com/office/powerpoint/2010/main" val="346138187"/>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60"/>
        <p:cNvGrpSpPr/>
        <p:nvPr/>
      </p:nvGrpSpPr>
      <p:grpSpPr>
        <a:xfrm>
          <a:off x="0" y="0"/>
          <a:ext cx="0" cy="0"/>
          <a:chOff x="0" y="0"/>
          <a:chExt cx="0" cy="0"/>
        </a:xfrm>
      </p:grpSpPr>
      <p:sp>
        <p:nvSpPr>
          <p:cNvPr id="861" name="Google Shape;861;p51"/>
          <p:cNvSpPr txBox="1">
            <a:spLocks noGrp="1"/>
          </p:cNvSpPr>
          <p:nvPr>
            <p:ph type="title"/>
          </p:nvPr>
        </p:nvSpPr>
        <p:spPr>
          <a:xfrm>
            <a:off x="713225" y="539500"/>
            <a:ext cx="7717500" cy="59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sz="3200" dirty="0">
                <a:solidFill>
                  <a:schemeClr val="bg2">
                    <a:lumMod val="60000"/>
                    <a:lumOff val="40000"/>
                  </a:schemeClr>
                </a:solidFill>
                <a:latin typeface="MuseoSans"/>
              </a:rPr>
              <a:t>Country wise Covid cases till June 2022</a:t>
            </a:r>
            <a:endParaRPr lang="en-IN" dirty="0"/>
          </a:p>
        </p:txBody>
      </p:sp>
      <p:sp>
        <p:nvSpPr>
          <p:cNvPr id="3" name="TextBox 2">
            <a:extLst>
              <a:ext uri="{FF2B5EF4-FFF2-40B4-BE49-F238E27FC236}">
                <a16:creationId xmlns:a16="http://schemas.microsoft.com/office/drawing/2014/main" id="{19F4AC57-7C87-E847-064D-3BC2E23EB382}"/>
              </a:ext>
            </a:extLst>
          </p:cNvPr>
          <p:cNvSpPr txBox="1"/>
          <p:nvPr/>
        </p:nvSpPr>
        <p:spPr>
          <a:xfrm>
            <a:off x="713225" y="1131400"/>
            <a:ext cx="7717500" cy="276999"/>
          </a:xfrm>
          <a:prstGeom prst="rect">
            <a:avLst/>
          </a:prstGeom>
          <a:noFill/>
        </p:spPr>
        <p:txBody>
          <a:bodyPr wrap="square" rtlCol="0">
            <a:spAutoFit/>
          </a:bodyPr>
          <a:lstStyle/>
          <a:p>
            <a:r>
              <a:rPr lang="en-IN" sz="1200" dirty="0">
                <a:solidFill>
                  <a:schemeClr val="bg2">
                    <a:lumMod val="40000"/>
                    <a:lumOff val="60000"/>
                  </a:schemeClr>
                </a:solidFill>
              </a:rPr>
              <a:t>Below is the representation of data of all countries together but visualization is not clear and understandable.</a:t>
            </a:r>
          </a:p>
        </p:txBody>
      </p:sp>
      <p:pic>
        <p:nvPicPr>
          <p:cNvPr id="2" name="Picture 1">
            <a:extLst>
              <a:ext uri="{FF2B5EF4-FFF2-40B4-BE49-F238E27FC236}">
                <a16:creationId xmlns:a16="http://schemas.microsoft.com/office/drawing/2014/main" id="{FD54ABD7-B62E-2FA0-1D78-6A12D7E09B88}"/>
              </a:ext>
            </a:extLst>
          </p:cNvPr>
          <p:cNvPicPr>
            <a:picLocks noChangeAspect="1"/>
          </p:cNvPicPr>
          <p:nvPr/>
        </p:nvPicPr>
        <p:blipFill rotWithShape="1">
          <a:blip r:embed="rId3"/>
          <a:srcRect l="13501" t="61429" r="15675" b="2311"/>
          <a:stretch/>
        </p:blipFill>
        <p:spPr bwMode="auto">
          <a:xfrm>
            <a:off x="988741" y="1546302"/>
            <a:ext cx="7062439" cy="272089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53640926-AAD7-44D8-BBD7-CCE9431645EC}">
              <a14:shadowObscured xmlns:a14="http://schemas.microsoft.com/office/drawing/2010/main"/>
            </a:ext>
          </a:extLst>
        </p:spPr>
      </p:pic>
    </p:spTree>
    <p:extLst>
      <p:ext uri="{BB962C8B-B14F-4D97-AF65-F5344CB8AC3E}">
        <p14:creationId xmlns:p14="http://schemas.microsoft.com/office/powerpoint/2010/main" val="2796237036"/>
      </p:ext>
    </p:extLst>
  </p:cSld>
  <p:clrMapOvr>
    <a:masterClrMapping/>
  </p:clrMapOvr>
  <p:transition spd="med">
    <p:pull/>
  </p:transition>
</p:sld>
</file>

<file path=ppt/theme/theme1.xml><?xml version="1.0" encoding="utf-8"?>
<a:theme xmlns:a="http://schemas.openxmlformats.org/drawingml/2006/main" name="Malaria Treatment Breakthrough by Slidesgo">
  <a:themeElements>
    <a:clrScheme name="Simple Light">
      <a:dk1>
        <a:srgbClr val="131614"/>
      </a:dk1>
      <a:lt1>
        <a:srgbClr val="FFFFFF"/>
      </a:lt1>
      <a:dk2>
        <a:srgbClr val="55DDE0"/>
      </a:dk2>
      <a:lt2>
        <a:srgbClr val="FFFFFF"/>
      </a:lt2>
      <a:accent1>
        <a:srgbClr val="FFFFFF"/>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771</TotalTime>
  <Words>678</Words>
  <Application>Microsoft Office PowerPoint</Application>
  <PresentationFormat>On-screen Show (16:9)</PresentationFormat>
  <Paragraphs>68</Paragraphs>
  <Slides>17</Slides>
  <Notes>16</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17</vt:i4>
      </vt:variant>
    </vt:vector>
  </HeadingPairs>
  <TitlesOfParts>
    <vt:vector size="27" baseType="lpstr">
      <vt:lpstr>Montserrat Black</vt:lpstr>
      <vt:lpstr>Times New Roman</vt:lpstr>
      <vt:lpstr>Source Sans Pro</vt:lpstr>
      <vt:lpstr>MuseoSans</vt:lpstr>
      <vt:lpstr>Calibri</vt:lpstr>
      <vt:lpstr>Arial</vt:lpstr>
      <vt:lpstr>Monotype Corsiva</vt:lpstr>
      <vt:lpstr>Wingdings</vt:lpstr>
      <vt:lpstr>Raleway</vt:lpstr>
      <vt:lpstr>Malaria Treatment Breakthrough by Slidesgo</vt:lpstr>
      <vt:lpstr>COVID-19  DATA ANALYSIS</vt:lpstr>
      <vt:lpstr>01</vt:lpstr>
      <vt:lpstr>Covid-19 Virus</vt:lpstr>
      <vt:lpstr>Global Spread Of Covid-19</vt:lpstr>
      <vt:lpstr>Objective</vt:lpstr>
      <vt:lpstr>COMMON SYMPTOMS</vt:lpstr>
      <vt:lpstr>Future Scope </vt:lpstr>
      <vt:lpstr>Country wise Covid cases till June 2022</vt:lpstr>
      <vt:lpstr>Country wise Covid cases till June 2022</vt:lpstr>
      <vt:lpstr>Country wise Covid cases till June 2022</vt:lpstr>
      <vt:lpstr>State wise Covid cases of India till June 2022 </vt:lpstr>
      <vt:lpstr>Diagrams Used:</vt:lpstr>
      <vt:lpstr>Dfd’s:</vt:lpstr>
      <vt:lpstr>Diagrams Used:</vt:lpstr>
      <vt:lpstr>Prediction of Covid-19</vt:lpstr>
      <vt:lpstr>A PICTURE IS WORTH A THOUSAND WORDS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COVID-19  DATA ANALYSIS</dc:title>
  <dc:creator>Swati Taheem</dc:creator>
  <cp:lastModifiedBy>Swati Taheem</cp:lastModifiedBy>
  <cp:revision>7</cp:revision>
  <dcterms:modified xsi:type="dcterms:W3CDTF">2022-09-23T15:35:28Z</dcterms:modified>
</cp:coreProperties>
</file>